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viewProps" Target="viewProps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ableStyles" Target="tableStyles.xml"/><Relationship Id="rId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533774"/>
            <a:ext cx="7321507" cy="14927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chemeClr val="bg1"/>
                </a:solidFill>
                <a:latin typeface="Libre Franklin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D1C48-39D3-4FB9-9FBE-EE04AB7B4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9348"/>
          <a:stretch/>
        </p:blipFill>
        <p:spPr>
          <a:xfrm flipH="1">
            <a:off x="-1" y="5842748"/>
            <a:ext cx="12191999" cy="1015252"/>
          </a:xfrm>
          <a:prstGeom prst="rect">
            <a:avLst/>
          </a:prstGeom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A65D7CB-A70E-4040-8095-D1C9CA9A4946}"/>
              </a:ext>
            </a:extLst>
          </p:cNvPr>
          <p:cNvSpPr txBox="1">
            <a:spLocks/>
          </p:cNvSpPr>
          <p:nvPr userDrawn="1"/>
        </p:nvSpPr>
        <p:spPr>
          <a:xfrm>
            <a:off x="6609074" y="6390130"/>
            <a:ext cx="38638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spc="300" dirty="0">
                <a:solidFill>
                  <a:srgbClr val="EEA420"/>
                </a:solidFill>
                <a:latin typeface="Libre Franklin" pitchFamily="2" charset="77"/>
                <a:cs typeface="Arial Narrow" panose="020B0604020202020204" pitchFamily="34" charset="0"/>
              </a:rPr>
              <a:t>SALISBURY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F84BA-02FB-CC42-B944-B2510937EF01}"/>
              </a:ext>
            </a:extLst>
          </p:cNvPr>
          <p:cNvSpPr txBox="1"/>
          <p:nvPr userDrawn="1"/>
        </p:nvSpPr>
        <p:spPr>
          <a:xfrm>
            <a:off x="3124198" y="711797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change photo: format background photo</a:t>
            </a:r>
          </a:p>
        </p:txBody>
      </p:sp>
    </p:spTree>
    <p:extLst>
      <p:ext uri="{BB962C8B-B14F-4D97-AF65-F5344CB8AC3E}">
        <p14:creationId xmlns:p14="http://schemas.microsoft.com/office/powerpoint/2010/main" val="428245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10C994-DC45-F048-A125-75ECAD55B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9348"/>
          <a:stretch/>
        </p:blipFill>
        <p:spPr>
          <a:xfrm flipH="1">
            <a:off x="-1" y="5842748"/>
            <a:ext cx="12191999" cy="1015252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827ADCA-324F-8C44-84D5-5CD1D6AD5AAD}"/>
              </a:ext>
            </a:extLst>
          </p:cNvPr>
          <p:cNvSpPr txBox="1">
            <a:spLocks/>
          </p:cNvSpPr>
          <p:nvPr userDrawn="1"/>
        </p:nvSpPr>
        <p:spPr>
          <a:xfrm>
            <a:off x="6609074" y="6390130"/>
            <a:ext cx="386389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spc="300" dirty="0">
                <a:solidFill>
                  <a:srgbClr val="EEA420"/>
                </a:solidFill>
                <a:latin typeface="Libre Franklin" pitchFamily="2" charset="77"/>
                <a:cs typeface="Arial Narrow" panose="020B0604020202020204" pitchFamily="34" charset="0"/>
              </a:rPr>
              <a:t>SALISBURY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56" y="431777"/>
            <a:ext cx="11215687" cy="885952"/>
          </a:xfrm>
          <a:effectLst/>
        </p:spPr>
        <p:txBody>
          <a:bodyPr anchor="t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751A19"/>
                </a:solidFill>
                <a:effectLst/>
                <a:latin typeface="Libre Franklin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6" y="1486171"/>
            <a:ext cx="11215687" cy="42538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10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5EAC91-33DA-4542-A6DE-A5193F591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6168"/>
          <a:stretch/>
        </p:blipFill>
        <p:spPr>
          <a:xfrm flipH="1">
            <a:off x="0" y="4586637"/>
            <a:ext cx="12191999" cy="2271363"/>
          </a:xfrm>
          <a:prstGeom prst="rect">
            <a:avLst/>
          </a:prstGeom>
        </p:spPr>
      </p:pic>
      <p:pic>
        <p:nvPicPr>
          <p:cNvPr id="11" name="Picture 5" descr="SU logo 2001-All White .png">
            <a:extLst>
              <a:ext uri="{FF2B5EF4-FFF2-40B4-BE49-F238E27FC236}">
                <a16:creationId xmlns:a16="http://schemas.microsoft.com/office/drawing/2014/main" id="{F96F2E5E-D760-9D4B-B3AA-B246D96AE3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1" y="5461686"/>
            <a:ext cx="2581136" cy="8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288" y="5539512"/>
            <a:ext cx="7321507" cy="813619"/>
          </a:xfrm>
          <a:effectLst/>
        </p:spPr>
        <p:txBody>
          <a:bodyPr anchor="t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chemeClr val="bg1"/>
                </a:solidFill>
                <a:latin typeface="Libre Franklin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B7AD0-554B-3E4C-A7C4-0C3AF08C9315}"/>
              </a:ext>
            </a:extLst>
          </p:cNvPr>
          <p:cNvSpPr txBox="1"/>
          <p:nvPr userDrawn="1"/>
        </p:nvSpPr>
        <p:spPr>
          <a:xfrm>
            <a:off x="3124198" y="711797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change photo: format background photo</a:t>
            </a:r>
          </a:p>
        </p:txBody>
      </p:sp>
    </p:spTree>
    <p:extLst>
      <p:ext uri="{BB962C8B-B14F-4D97-AF65-F5344CB8AC3E}">
        <p14:creationId xmlns:p14="http://schemas.microsoft.com/office/powerpoint/2010/main" val="243893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156" y="431777"/>
            <a:ext cx="11215687" cy="885952"/>
          </a:xfrm>
          <a:effectLst/>
        </p:spPr>
        <p:txBody>
          <a:bodyPr anchor="t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751A19"/>
                </a:solidFill>
                <a:effectLst/>
                <a:latin typeface="Libre Franklin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6" y="1486171"/>
            <a:ext cx="11215687" cy="28451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23E73-75B2-D04D-BE10-449796603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168"/>
          <a:stretch/>
        </p:blipFill>
        <p:spPr>
          <a:xfrm flipH="1">
            <a:off x="0" y="4586637"/>
            <a:ext cx="12191999" cy="2271363"/>
          </a:xfrm>
          <a:prstGeom prst="rect">
            <a:avLst/>
          </a:prstGeom>
        </p:spPr>
      </p:pic>
      <p:pic>
        <p:nvPicPr>
          <p:cNvPr id="7" name="Picture 5" descr="SU logo 2001-All White .png">
            <a:extLst>
              <a:ext uri="{FF2B5EF4-FFF2-40B4-BE49-F238E27FC236}">
                <a16:creationId xmlns:a16="http://schemas.microsoft.com/office/drawing/2014/main" id="{C7407AE9-8A5F-114E-B3BB-5865A7DF68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1" y="5461686"/>
            <a:ext cx="2581136" cy="8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131D0C-AA6E-D747-AA66-0C3094BAE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34" r="4983" b="56336"/>
          <a:stretch/>
        </p:blipFill>
        <p:spPr>
          <a:xfrm rot="16200000" flipH="1">
            <a:off x="6882082" y="1556150"/>
            <a:ext cx="6866066" cy="3753770"/>
          </a:xfrm>
          <a:prstGeom prst="rect">
            <a:avLst/>
          </a:prstGeom>
        </p:spPr>
      </p:pic>
      <p:pic>
        <p:nvPicPr>
          <p:cNvPr id="7" name="Picture 5" descr="SU logo 2001-All White .png">
            <a:extLst>
              <a:ext uri="{FF2B5EF4-FFF2-40B4-BE49-F238E27FC236}">
                <a16:creationId xmlns:a16="http://schemas.microsoft.com/office/drawing/2014/main" id="{6FC6D60F-B515-CA4E-9093-F12A056E88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08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2126" y="406400"/>
            <a:ext cx="2601358" cy="3225823"/>
          </a:xfrm>
          <a:effectLst/>
        </p:spPr>
        <p:txBody>
          <a:bodyPr anchor="t">
            <a:normAutofit/>
          </a:bodyPr>
          <a:lstStyle>
            <a:lvl1pPr marL="0"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EEA4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5BD3F-45A4-F744-9B99-8EB849BB8ABF}"/>
              </a:ext>
            </a:extLst>
          </p:cNvPr>
          <p:cNvSpPr txBox="1"/>
          <p:nvPr userDrawn="1"/>
        </p:nvSpPr>
        <p:spPr>
          <a:xfrm>
            <a:off x="3124198" y="711797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change photo: format background photo</a:t>
            </a:r>
          </a:p>
        </p:txBody>
      </p:sp>
    </p:spTree>
    <p:extLst>
      <p:ext uri="{BB962C8B-B14F-4D97-AF65-F5344CB8AC3E}">
        <p14:creationId xmlns:p14="http://schemas.microsoft.com/office/powerpoint/2010/main" val="29137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131D0C-AA6E-D747-AA66-0C3094BAE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34" r="4983" b="56336"/>
          <a:stretch/>
        </p:blipFill>
        <p:spPr>
          <a:xfrm rot="16200000" flipH="1">
            <a:off x="6882082" y="1556150"/>
            <a:ext cx="6866066" cy="3753770"/>
          </a:xfrm>
          <a:prstGeom prst="rect">
            <a:avLst/>
          </a:prstGeom>
        </p:spPr>
      </p:pic>
      <p:pic>
        <p:nvPicPr>
          <p:cNvPr id="7" name="Picture 5" descr="SU logo 2001-All White .png">
            <a:extLst>
              <a:ext uri="{FF2B5EF4-FFF2-40B4-BE49-F238E27FC236}">
                <a16:creationId xmlns:a16="http://schemas.microsoft.com/office/drawing/2014/main" id="{6FC6D60F-B515-CA4E-9093-F12A056E8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08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2126" y="406400"/>
            <a:ext cx="2601358" cy="3225823"/>
          </a:xfrm>
          <a:effectLst/>
        </p:spPr>
        <p:txBody>
          <a:bodyPr anchor="t">
            <a:normAutofit/>
          </a:bodyPr>
          <a:lstStyle>
            <a:lvl1pPr marL="0"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EEA4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157" y="1486171"/>
            <a:ext cx="7555328" cy="42538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88B9C-51D1-1547-8D78-DB5B06D6B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157" y="415946"/>
            <a:ext cx="7551557" cy="86702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 smtClean="0">
                <a:solidFill>
                  <a:srgbClr val="751A19"/>
                </a:solidFill>
                <a:effectLst/>
                <a:latin typeface="Libre Franklin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216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AE1FD8-2A31-304B-9847-EA1E0083C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34" r="4983" b="56336"/>
          <a:stretch/>
        </p:blipFill>
        <p:spPr>
          <a:xfrm rot="5400000" flipH="1">
            <a:off x="-1543077" y="1556150"/>
            <a:ext cx="6866066" cy="3753770"/>
          </a:xfrm>
          <a:prstGeom prst="rect">
            <a:avLst/>
          </a:prstGeom>
        </p:spPr>
      </p:pic>
      <p:pic>
        <p:nvPicPr>
          <p:cNvPr id="11" name="Picture 5" descr="SU logo 2001-All White .png">
            <a:extLst>
              <a:ext uri="{FF2B5EF4-FFF2-40B4-BE49-F238E27FC236}">
                <a16:creationId xmlns:a16="http://schemas.microsoft.com/office/drawing/2014/main" id="{95341AD2-BD0D-C548-9CC5-08FE53380E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3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9" y="406399"/>
            <a:ext cx="2677317" cy="3022601"/>
          </a:xfrm>
          <a:effectLst/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EEA4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2070E-3311-6B4F-9E03-A6573F4BB19F}"/>
              </a:ext>
            </a:extLst>
          </p:cNvPr>
          <p:cNvSpPr txBox="1"/>
          <p:nvPr userDrawn="1"/>
        </p:nvSpPr>
        <p:spPr>
          <a:xfrm>
            <a:off x="3124198" y="711797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change photo: format background photo</a:t>
            </a:r>
          </a:p>
        </p:txBody>
      </p:sp>
    </p:spTree>
    <p:extLst>
      <p:ext uri="{BB962C8B-B14F-4D97-AF65-F5344CB8AC3E}">
        <p14:creationId xmlns:p14="http://schemas.microsoft.com/office/powerpoint/2010/main" val="40399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324ADE-CC8A-1744-982B-B410C4B5C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34" r="4983" b="56336"/>
          <a:stretch/>
        </p:blipFill>
        <p:spPr>
          <a:xfrm rot="5400000" flipH="1">
            <a:off x="-1543077" y="1556150"/>
            <a:ext cx="6866066" cy="3753770"/>
          </a:xfrm>
          <a:prstGeom prst="rect">
            <a:avLst/>
          </a:prstGeom>
        </p:spPr>
      </p:pic>
      <p:pic>
        <p:nvPicPr>
          <p:cNvPr id="9" name="Picture 5" descr="SU logo 2001-All White .png">
            <a:extLst>
              <a:ext uri="{FF2B5EF4-FFF2-40B4-BE49-F238E27FC236}">
                <a16:creationId xmlns:a16="http://schemas.microsoft.com/office/drawing/2014/main" id="{C2A59C24-F40B-8E4A-A911-6533EFECE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3" y="5778184"/>
            <a:ext cx="2136354" cy="6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E66DE-A6F7-4848-BEF4-76EE3BDC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16" y="406400"/>
            <a:ext cx="2601358" cy="3225823"/>
          </a:xfrm>
          <a:effectLst/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EEA4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A0666-EA36-A24E-8CEB-3FB7295C4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8156" y="1486171"/>
            <a:ext cx="7555328" cy="42538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88B9C-51D1-1547-8D78-DB5B06D6B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156" y="415946"/>
            <a:ext cx="7551557" cy="86702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 smtClean="0">
                <a:solidFill>
                  <a:srgbClr val="751A19"/>
                </a:solidFill>
                <a:effectLst/>
                <a:latin typeface="Libre Franklin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54460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BAC87-A8A9-3842-B1D7-64BA32F3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4D984-7ED0-D243-B892-9D5B8C30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92DFC-425C-694E-811F-94AC51373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bre Franklin" pitchFamily="2" charset="77"/>
              </a:defRPr>
            </a:lvl1pPr>
          </a:lstStyle>
          <a:p>
            <a:fld id="{EA612B97-19D0-8E48-92B4-99590197A70E}" type="datetimeFigureOut">
              <a:rPr lang="en-US" smtClean="0"/>
              <a:pPr/>
              <a:t>10/18/21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0FC46-A754-0F46-8709-F315218F9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ibre Franklin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4718-427B-714D-9D12-40BD03F76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bre Franklin" pitchFamily="2" charset="77"/>
              </a:defRPr>
            </a:lvl1pPr>
          </a:lstStyle>
          <a:p>
            <a:fld id="{B6C22C4E-AF37-CF4D-8A32-8E888D74B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78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Arial</vt:lpstr>
      <vt:lpstr>Calibri</vt:lpstr>
      <vt:lpstr>Calibri Light</vt:lpstr>
      <vt:lpstr>Libre Franklin</vt:lpstr>
      <vt:lpstr>1_Office Theme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Salisbury University</dc:creator>
  <cp:keywords/>
  <dc:description/>
  <cp:lastModifiedBy>Crystal Kelly</cp:lastModifiedBy>
  <cp:revision>7</cp:revision>
  <dcterms:created xsi:type="dcterms:W3CDTF">2021-10-15T00:26:19Z</dcterms:created>
  <dcterms:modified xsi:type="dcterms:W3CDTF">2021-10-18T12:51:22Z</dcterms:modified>
  <cp:category/>
</cp:coreProperties>
</file>