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6" r:id="rId3"/>
    <p:sldId id="297" r:id="rId4"/>
    <p:sldId id="277" r:id="rId5"/>
    <p:sldId id="281" r:id="rId6"/>
    <p:sldId id="319" r:id="rId7"/>
    <p:sldId id="320" r:id="rId8"/>
    <p:sldId id="311" r:id="rId9"/>
    <p:sldId id="298" r:id="rId10"/>
    <p:sldId id="313" r:id="rId11"/>
    <p:sldId id="287" r:id="rId12"/>
    <p:sldId id="328" r:id="rId13"/>
    <p:sldId id="283" r:id="rId14"/>
    <p:sldId id="278" r:id="rId15"/>
    <p:sldId id="329" r:id="rId16"/>
    <p:sldId id="305" r:id="rId17"/>
    <p:sldId id="321" r:id="rId18"/>
    <p:sldId id="322" r:id="rId19"/>
    <p:sldId id="284" r:id="rId20"/>
    <p:sldId id="291" r:id="rId21"/>
    <p:sldId id="323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y Messick" initials="SM" lastIdx="1" clrIdx="0">
    <p:extLst>
      <p:ext uri="{19B8F6BF-5375-455C-9EA6-DF929625EA0E}">
        <p15:presenceInfo xmlns:p15="http://schemas.microsoft.com/office/powerpoint/2012/main" userId="S-1-5-21-949067899-719353573-244269700-110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0793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8" autoAdjust="0"/>
  </p:normalViewPr>
  <p:slideViewPr>
    <p:cSldViewPr>
      <p:cViewPr varScale="1">
        <p:scale>
          <a:sx n="101" d="100"/>
          <a:sy n="101" d="100"/>
        </p:scale>
        <p:origin x="12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A17F-228A-45F2-8B58-29DEF66962EA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D7BEA-DC0C-4475-B794-3A786CE4C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25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B97A-0AF4-48A7-BFDE-4A7C544B9A63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0FF47-9C78-45D5-BAB6-A04779476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462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4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42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921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05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09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4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30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876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5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for short video (4:54)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96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5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0FF47-9C78-45D5-BAB6-A04779476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8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FF47-9C78-45D5-BAB6-A04779476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CC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B4E081-E3CC-45D4-B2D6-30D48482A0B0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400" y="6245225"/>
            <a:ext cx="3200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91200" y="6245225"/>
            <a:ext cx="1143000" cy="476250"/>
          </a:xfrm>
        </p:spPr>
        <p:txBody>
          <a:bodyPr/>
          <a:lstStyle>
            <a:lvl1pPr>
              <a:defRPr/>
            </a:lvl1pPr>
          </a:lstStyle>
          <a:p>
            <a:fld id="{2213B0F5-ABB1-41E9-9650-7D81814E35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EFFE6-0437-4278-BD67-EAEDFC597086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6AA7-049F-4F5E-9D0D-6D445B734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16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1981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79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2C60B-BF62-44AF-85C9-4E7887B16EA0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0BFD6-0859-4D86-8B7B-BE78C58DB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1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15CA1-DDD8-461B-840D-612F15798DB5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513A5-2CD8-4514-B193-5E24B4CAE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7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D266D-624F-4612-BA72-1AA4D4363E33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927B8-EF66-404B-BD3D-E8D366E25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2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63CB2-6D66-4AF8-8C08-F0CFF4C8D487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99AF-3950-4BFE-A323-D778CC753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32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EB995-84CC-4D0A-9410-91A6B8D3C2EC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638C-B0FF-46EC-A472-F31A258CD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6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62825-9341-4025-B745-8E4BA17117A0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1A005-4B7B-45CF-8D99-B08C658FF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89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5D6C0-E314-49FC-89BE-D223862F11B5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C969-25D1-4503-9031-4DE134620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92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97683-23BF-404F-8400-C9848D98F348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EE52E-2125-4771-BC41-3057821B4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4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A2BDC-4889-4922-AF1C-CDE7565D92FF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34AD6-1CC0-43FD-8AF0-774615F28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3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5225"/>
            <a:ext cx="2057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7429FEF-CF04-4264-9108-A3E41FFC23FF}" type="datetime1">
              <a:rPr lang="en-US" altLang="en-US" smtClean="0"/>
              <a:t>4/27/2023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14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DB70D53-5F5A-4A95-896B-A20822F08B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resources@salisbury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-login/share?account=56747425&amp;forceAccount=false&amp;redirect=https%3A%2F%2Fwww.linkedin.com%2Flearning%2Fbuild-a-personal-learning-plan-and-stick-with-it%2Festablish-smart-goals%3Ftrk%3Dshare_video_url%26shareId%3Di1i8LpeTQpmlufwgcSqlZA%253D%253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MPForms@Salisbury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isbury.edu/administration/administration-and-finance-offices/human-resources/current-employees/_files/nonexempt-pmp-revised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Management Process (PMP)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Non-Exempt Staff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696" y="6400800"/>
            <a:ext cx="2044150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Resources –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Non-Exempt PMP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267" y="1690132"/>
            <a:ext cx="746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Comments and </a:t>
            </a:r>
            <a:r>
              <a:rPr lang="en-US" sz="2200" dirty="0">
                <a:solidFill>
                  <a:srgbClr val="000000"/>
                </a:solidFill>
              </a:rPr>
              <a:t>rating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achievement of employee goals/objectives for current review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 most important factors for the job (typically between 5-7)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Evaluate most important supervisor factors if applicable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Overall rating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 new goals/identify areas for development for upcoming review cycle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29582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Non-Exempt Rating Scale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992" y="1828800"/>
            <a:ext cx="7467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Exceeds Expectations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exceptional performance in multiple factors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superior to performance required for the job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Meets Standards: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 meets standards in all important aspects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Below Standards: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 below in some important aspects, but may meet in others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149559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532"/>
            <a:ext cx="5883729" cy="1112838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PMP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874198"/>
            <a:ext cx="7467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Plan and prepare to be “OPEN”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bserve	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robe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xpress how you feel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ext steps discussion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Gather information and documentation, including employee self-assessment or feedback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PMP form, discuss feedback/comments with your supervisor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 document and keep a copy for your records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AD796-45BC-403B-9DA4-8F1F90D09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335" y="136525"/>
            <a:ext cx="1633465" cy="14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1143000"/>
          </a:xfrm>
        </p:spPr>
        <p:txBody>
          <a:bodyPr/>
          <a:lstStyle/>
          <a:p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Performance Year 2023-24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Supervisors set performance measures: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u="sng" dirty="0"/>
              <a:t>Non-Exempt</a:t>
            </a:r>
            <a:r>
              <a:rPr lang="en-US" sz="2000" dirty="0"/>
              <a:t>: select performance factors; set goals/objectives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Solicit employee feedback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Set training or development plans as needed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3F61E-0F6D-4C01-B9FC-A885F575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419" y="4668006"/>
            <a:ext cx="1993162" cy="19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9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6525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5EF143-D457-4B81-A829-67D6FFAFD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5372"/>
            <a:ext cx="7716327" cy="47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1D7EE-C655-4382-8D65-87996E8D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19250"/>
            <a:ext cx="7802654" cy="41055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8F60CE-2C00-4F98-A5EE-88A8091C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36" y="19730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B6AF2-0370-4227-B8DA-09780918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156" y="5188900"/>
            <a:ext cx="1224102" cy="5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13A5-2CD8-4514-B193-5E24B4CAE9AA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972712"/>
              </p:ext>
            </p:extLst>
          </p:nvPr>
        </p:nvGraphicFramePr>
        <p:xfrm>
          <a:off x="1219200" y="1752600"/>
          <a:ext cx="7696200" cy="418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75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Ink Free" panose="03080402000500000000" pitchFamily="66" charset="0"/>
                        </a:rPr>
                        <a:t>Action Verb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Ink Free" panose="03080402000500000000" pitchFamily="66" charset="0"/>
                        </a:rPr>
                        <a:t>Results in Measureable Terms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Ink Free" panose="03080402000500000000" pitchFamily="66" charset="0"/>
                        </a:rPr>
                        <a:t>By When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186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with an action verb such as: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Attain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measurement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such as: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better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faster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slower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due date or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frame, such as: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next month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the end of the school year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42B356A-D1E0-4116-8121-EDE93D3B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4849005"/>
            <a:ext cx="1905000" cy="16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513A5-2CD8-4514-B193-5E24B4CAE9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4B7897-877E-4EE4-8510-6A4883CCB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675459"/>
              </p:ext>
            </p:extLst>
          </p:nvPr>
        </p:nvGraphicFramePr>
        <p:xfrm>
          <a:off x="1371600" y="2057400"/>
          <a:ext cx="6858000" cy="32766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8959404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525557268"/>
                    </a:ext>
                  </a:extLst>
                </a:gridCol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Example: I want to attain an Electrician certification this year.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9009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24745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36763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Achievable?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clear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09947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533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Time-bound?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specific due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888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FEED67-3C1F-4666-BA93-E57D39382F45}"/>
              </a:ext>
            </a:extLst>
          </p:cNvPr>
          <p:cNvSpPr txBox="1"/>
          <p:nvPr/>
        </p:nvSpPr>
        <p:spPr>
          <a:xfrm>
            <a:off x="3639917" y="1559169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Poorly Written Goal:</a:t>
            </a:r>
          </a:p>
        </p:txBody>
      </p:sp>
    </p:spTree>
    <p:extLst>
      <p:ext uri="{BB962C8B-B14F-4D97-AF65-F5344CB8AC3E}">
        <p14:creationId xmlns:p14="http://schemas.microsoft.com/office/powerpoint/2010/main" val="106532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44" y="136525"/>
            <a:ext cx="79248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513A5-2CD8-4514-B193-5E24B4CAE9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4B7897-877E-4EE4-8510-6A4883CCB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527280"/>
              </p:ext>
            </p:extLst>
          </p:nvPr>
        </p:nvGraphicFramePr>
        <p:xfrm>
          <a:off x="1295400" y="1724025"/>
          <a:ext cx="7162800" cy="40767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464615">
                  <a:extLst>
                    <a:ext uri="{9D8B030D-6E8A-4147-A177-3AD203B41FA5}">
                      <a16:colId xmlns:a16="http://schemas.microsoft.com/office/drawing/2014/main" val="89594045"/>
                    </a:ext>
                  </a:extLst>
                </a:gridCol>
                <a:gridCol w="3698185">
                  <a:extLst>
                    <a:ext uri="{9D8B030D-6E8A-4147-A177-3AD203B41FA5}">
                      <a16:colId xmlns:a16="http://schemas.microsoft.com/office/drawing/2014/main" val="3525557268"/>
                    </a:ext>
                  </a:extLst>
                </a:gridCol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en-US" sz="17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Example: To advance in my career, I will obtain a Master Electrician certification this year.  I commit to taking a prep course no later than December 31, 2023, and plan to study 3 days per week, with a goal of passing the exam by March 31, 2024.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9009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24745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Measurable?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– passing the certification exam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36763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Achievable?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– by studying 3 days/week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09947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– relevant to the goal of advancing career skills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533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Time-bound?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– due by March 31,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888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FEED67-3C1F-4666-BA93-E57D39382F45}"/>
              </a:ext>
            </a:extLst>
          </p:cNvPr>
          <p:cNvSpPr txBox="1"/>
          <p:nvPr/>
        </p:nvSpPr>
        <p:spPr>
          <a:xfrm>
            <a:off x="3639917" y="1253148"/>
            <a:ext cx="21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28E5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Well Written Goal:</a:t>
            </a:r>
          </a:p>
        </p:txBody>
      </p:sp>
    </p:spTree>
    <p:extLst>
      <p:ext uri="{BB962C8B-B14F-4D97-AF65-F5344CB8AC3E}">
        <p14:creationId xmlns:p14="http://schemas.microsoft.com/office/powerpoint/2010/main" val="290122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531" y="410633"/>
            <a:ext cx="5105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2406058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Ongoing year-round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Recognition and feedback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Discuss opportunities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Employee actively participates in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Set a date for regular 1:1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130" name="Picture 10" descr="Why You Need An Emotional Fitness Coach For 2019 - Tyson Coa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2" y="-16933"/>
            <a:ext cx="3043764" cy="199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0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6" y="201355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245" y="1659160"/>
            <a:ext cx="725365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 Dates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of 2022-23 Cycle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PMP Form</a:t>
            </a:r>
            <a:r>
              <a:rPr lang="en-US" sz="2100" dirty="0">
                <a:solidFill>
                  <a:srgbClr val="000000"/>
                </a:solidFill>
              </a:rPr>
              <a:t> / optional Self-Assessment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Annual Review Meeting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SMART Goals for 2023-24 Cycle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Coaching and One-on-Ones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Q&amp;A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34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17B25-84BB-43D3-8887-286AA96D5E9B}"/>
              </a:ext>
            </a:extLst>
          </p:cNvPr>
          <p:cNvSpPr txBox="1"/>
          <p:nvPr/>
        </p:nvSpPr>
        <p:spPr>
          <a:xfrm>
            <a:off x="1485900" y="342900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Please contact the Office of Human Resources with any questions at: </a:t>
            </a:r>
            <a:r>
              <a:rPr lang="en-US" sz="2200" dirty="0">
                <a:hlinkClick r:id="rId3"/>
              </a:rPr>
              <a:t>humanresources@salisbury.edu</a:t>
            </a:r>
            <a:r>
              <a:rPr lang="en-US" sz="2200" dirty="0"/>
              <a:t> or 410.543.6035. </a:t>
            </a:r>
          </a:p>
          <a:p>
            <a:endParaRPr lang="en-US" sz="1400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919CD-8879-4C53-BA3C-FA1CEC20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1270047"/>
            <a:ext cx="1600200" cy="15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6" y="197300"/>
            <a:ext cx="7924800" cy="14341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F476E2B-3B20-4AF8-B5F5-FA3195FED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57" y="1792761"/>
            <a:ext cx="6940268" cy="34739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F3A90-4C04-4B59-A9C4-FDA4FB0D9B6B}"/>
              </a:ext>
            </a:extLst>
          </p:cNvPr>
          <p:cNvSpPr txBox="1"/>
          <p:nvPr/>
        </p:nvSpPr>
        <p:spPr>
          <a:xfrm>
            <a:off x="1447800" y="526667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LinkedIn Learning video (click image)</a:t>
            </a:r>
          </a:p>
        </p:txBody>
      </p:sp>
    </p:spTree>
    <p:extLst>
      <p:ext uri="{BB962C8B-B14F-4D97-AF65-F5344CB8AC3E}">
        <p14:creationId xmlns:p14="http://schemas.microsoft.com/office/powerpoint/2010/main" val="103802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6" y="201355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3496408"/>
            <a:ext cx="754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Cycle Dates:  </a:t>
            </a:r>
            <a:br>
              <a:rPr lang="en-US" sz="3200" b="1" dirty="0"/>
            </a:br>
            <a:r>
              <a:rPr lang="en-US" sz="3000" dirty="0"/>
              <a:t>May 16, 2022 – May 15,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3200" b="1" dirty="0"/>
              <a:t>Completed PMP Deadline:</a:t>
            </a:r>
          </a:p>
          <a:p>
            <a:pPr algn="ctr"/>
            <a:r>
              <a:rPr lang="en-US" sz="3000" i="1" u="sng" dirty="0"/>
              <a:t>Due to HR by Friday, May 26, 2023</a:t>
            </a:r>
          </a:p>
          <a:p>
            <a:pPr algn="ctr"/>
            <a:r>
              <a:rPr lang="en-US" sz="2200" i="1" dirty="0"/>
              <a:t>Email to: </a:t>
            </a:r>
            <a:r>
              <a:rPr lang="en-US" sz="2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PMPForms@Salisbury.edu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DB69F-8CB0-4E22-A0EE-95B4C2321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147" y="1265596"/>
            <a:ext cx="1935597" cy="22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8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99" y="282129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Freeform 4"/>
          <p:cNvSpPr>
            <a:spLocks noChangeAspect="1"/>
          </p:cNvSpPr>
          <p:nvPr/>
        </p:nvSpPr>
        <p:spPr bwMode="auto">
          <a:xfrm rot="21000000">
            <a:off x="1437164" y="2178758"/>
            <a:ext cx="1044575" cy="1042988"/>
          </a:xfrm>
          <a:custGeom>
            <a:avLst/>
            <a:gdLst>
              <a:gd name="T0" fmla="*/ 0 w 777"/>
              <a:gd name="T1" fmla="*/ 2147483647 h 775"/>
              <a:gd name="T2" fmla="*/ 2147483647 w 777"/>
              <a:gd name="T3" fmla="*/ 2147483647 h 775"/>
              <a:gd name="T4" fmla="*/ 2147483647 w 777"/>
              <a:gd name="T5" fmla="*/ 2147483647 h 775"/>
              <a:gd name="T6" fmla="*/ 2147483647 w 777"/>
              <a:gd name="T7" fmla="*/ 2147483647 h 775"/>
              <a:gd name="T8" fmla="*/ 2147483647 w 777"/>
              <a:gd name="T9" fmla="*/ 2147483647 h 775"/>
              <a:gd name="T10" fmla="*/ 2147483647 w 777"/>
              <a:gd name="T11" fmla="*/ 2147483647 h 775"/>
              <a:gd name="T12" fmla="*/ 2147483647 w 777"/>
              <a:gd name="T13" fmla="*/ 2147483647 h 775"/>
              <a:gd name="T14" fmla="*/ 2147483647 w 777"/>
              <a:gd name="T15" fmla="*/ 2147483647 h 775"/>
              <a:gd name="T16" fmla="*/ 2147483647 w 777"/>
              <a:gd name="T17" fmla="*/ 2147483647 h 775"/>
              <a:gd name="T18" fmla="*/ 2147483647 w 777"/>
              <a:gd name="T19" fmla="*/ 2147483647 h 775"/>
              <a:gd name="T20" fmla="*/ 2147483647 w 777"/>
              <a:gd name="T21" fmla="*/ 2147483647 h 775"/>
              <a:gd name="T22" fmla="*/ 2147483647 w 777"/>
              <a:gd name="T23" fmla="*/ 2147483647 h 775"/>
              <a:gd name="T24" fmla="*/ 2147483647 w 777"/>
              <a:gd name="T25" fmla="*/ 2147483647 h 775"/>
              <a:gd name="T26" fmla="*/ 2147483647 w 777"/>
              <a:gd name="T27" fmla="*/ 2147483647 h 775"/>
              <a:gd name="T28" fmla="*/ 2147483647 w 777"/>
              <a:gd name="T29" fmla="*/ 2147483647 h 775"/>
              <a:gd name="T30" fmla="*/ 2147483647 w 777"/>
              <a:gd name="T31" fmla="*/ 2147483647 h 775"/>
              <a:gd name="T32" fmla="*/ 2147483647 w 777"/>
              <a:gd name="T33" fmla="*/ 2147483647 h 775"/>
              <a:gd name="T34" fmla="*/ 2147483647 w 777"/>
              <a:gd name="T35" fmla="*/ 2147483647 h 775"/>
              <a:gd name="T36" fmla="*/ 2147483647 w 777"/>
              <a:gd name="T37" fmla="*/ 2147483647 h 775"/>
              <a:gd name="T38" fmla="*/ 2147483647 w 777"/>
              <a:gd name="T39" fmla="*/ 2147483647 h 775"/>
              <a:gd name="T40" fmla="*/ 2147483647 w 777"/>
              <a:gd name="T41" fmla="*/ 2147483647 h 775"/>
              <a:gd name="T42" fmla="*/ 2147483647 w 777"/>
              <a:gd name="T43" fmla="*/ 2147483647 h 775"/>
              <a:gd name="T44" fmla="*/ 2147483647 w 777"/>
              <a:gd name="T45" fmla="*/ 2147483647 h 775"/>
              <a:gd name="T46" fmla="*/ 2147483647 w 777"/>
              <a:gd name="T47" fmla="*/ 2147483647 h 775"/>
              <a:gd name="T48" fmla="*/ 2147483647 w 777"/>
              <a:gd name="T49" fmla="*/ 2147483647 h 775"/>
              <a:gd name="T50" fmla="*/ 2147483647 w 777"/>
              <a:gd name="T51" fmla="*/ 2147483647 h 775"/>
              <a:gd name="T52" fmla="*/ 2147483647 w 777"/>
              <a:gd name="T53" fmla="*/ 2147483647 h 775"/>
              <a:gd name="T54" fmla="*/ 2147483647 w 777"/>
              <a:gd name="T55" fmla="*/ 2147483647 h 775"/>
              <a:gd name="T56" fmla="*/ 2147483647 w 777"/>
              <a:gd name="T57" fmla="*/ 2147483647 h 775"/>
              <a:gd name="T58" fmla="*/ 2147483647 w 777"/>
              <a:gd name="T59" fmla="*/ 2147483647 h 775"/>
              <a:gd name="T60" fmla="*/ 2147483647 w 777"/>
              <a:gd name="T61" fmla="*/ 2147483647 h 775"/>
              <a:gd name="T62" fmla="*/ 2147483647 w 777"/>
              <a:gd name="T63" fmla="*/ 2147483647 h 775"/>
              <a:gd name="T64" fmla="*/ 2147483647 w 777"/>
              <a:gd name="T65" fmla="*/ 2147483647 h 775"/>
              <a:gd name="T66" fmla="*/ 2147483647 w 777"/>
              <a:gd name="T67" fmla="*/ 2147483647 h 775"/>
              <a:gd name="T68" fmla="*/ 2147483647 w 777"/>
              <a:gd name="T69" fmla="*/ 2147483647 h 775"/>
              <a:gd name="T70" fmla="*/ 2147483647 w 777"/>
              <a:gd name="T71" fmla="*/ 2147483647 h 775"/>
              <a:gd name="T72" fmla="*/ 2147483647 w 777"/>
              <a:gd name="T73" fmla="*/ 2147483647 h 775"/>
              <a:gd name="T74" fmla="*/ 2147483647 w 777"/>
              <a:gd name="T75" fmla="*/ 2147483647 h 775"/>
              <a:gd name="T76" fmla="*/ 2147483647 w 777"/>
              <a:gd name="T77" fmla="*/ 0 h 775"/>
              <a:gd name="T78" fmla="*/ 2147483647 w 777"/>
              <a:gd name="T79" fmla="*/ 2147483647 h 775"/>
              <a:gd name="T80" fmla="*/ 2147483647 w 777"/>
              <a:gd name="T81" fmla="*/ 2147483647 h 775"/>
              <a:gd name="T82" fmla="*/ 2147483647 w 777"/>
              <a:gd name="T83" fmla="*/ 2147483647 h 775"/>
              <a:gd name="T84" fmla="*/ 2147483647 w 777"/>
              <a:gd name="T85" fmla="*/ 2147483647 h 775"/>
              <a:gd name="T86" fmla="*/ 2147483647 w 777"/>
              <a:gd name="T87" fmla="*/ 2147483647 h 775"/>
              <a:gd name="T88" fmla="*/ 2147483647 w 777"/>
              <a:gd name="T89" fmla="*/ 2147483647 h 775"/>
              <a:gd name="T90" fmla="*/ 2147483647 w 777"/>
              <a:gd name="T91" fmla="*/ 2147483647 h 775"/>
              <a:gd name="T92" fmla="*/ 2147483647 w 777"/>
              <a:gd name="T93" fmla="*/ 2147483647 h 775"/>
              <a:gd name="T94" fmla="*/ 2147483647 w 777"/>
              <a:gd name="T95" fmla="*/ 2147483647 h 775"/>
              <a:gd name="T96" fmla="*/ 2147483647 w 777"/>
              <a:gd name="T97" fmla="*/ 2147483647 h 775"/>
              <a:gd name="T98" fmla="*/ 2147483647 w 777"/>
              <a:gd name="T99" fmla="*/ 2147483647 h 775"/>
              <a:gd name="T100" fmla="*/ 2147483647 w 777"/>
              <a:gd name="T101" fmla="*/ 2147483647 h 775"/>
              <a:gd name="T102" fmla="*/ 2147483647 w 777"/>
              <a:gd name="T103" fmla="*/ 2147483647 h 775"/>
              <a:gd name="T104" fmla="*/ 2147483647 w 777"/>
              <a:gd name="T105" fmla="*/ 2147483647 h 775"/>
              <a:gd name="T106" fmla="*/ 2147483647 w 777"/>
              <a:gd name="T107" fmla="*/ 2147483647 h 775"/>
              <a:gd name="T108" fmla="*/ 2147483647 w 777"/>
              <a:gd name="T109" fmla="*/ 2147483647 h 775"/>
              <a:gd name="T110" fmla="*/ 2147483647 w 777"/>
              <a:gd name="T111" fmla="*/ 2147483647 h 775"/>
              <a:gd name="T112" fmla="*/ 2147483647 w 777"/>
              <a:gd name="T113" fmla="*/ 2147483647 h 775"/>
              <a:gd name="T114" fmla="*/ 2147483647 w 777"/>
              <a:gd name="T115" fmla="*/ 2147483647 h 775"/>
              <a:gd name="T116" fmla="*/ 2147483647 w 777"/>
              <a:gd name="T117" fmla="*/ 2147483647 h 775"/>
              <a:gd name="T118" fmla="*/ 0 w 777"/>
              <a:gd name="T119" fmla="*/ 2147483647 h 7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7"/>
              <a:gd name="T181" fmla="*/ 0 h 775"/>
              <a:gd name="T182" fmla="*/ 777 w 777"/>
              <a:gd name="T183" fmla="*/ 775 h 7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7" h="775">
                <a:moveTo>
                  <a:pt x="0" y="614"/>
                </a:moveTo>
                <a:lnTo>
                  <a:pt x="8" y="598"/>
                </a:lnTo>
                <a:lnTo>
                  <a:pt x="15" y="585"/>
                </a:lnTo>
                <a:lnTo>
                  <a:pt x="22" y="571"/>
                </a:lnTo>
                <a:lnTo>
                  <a:pt x="29" y="558"/>
                </a:lnTo>
                <a:lnTo>
                  <a:pt x="37" y="544"/>
                </a:lnTo>
                <a:lnTo>
                  <a:pt x="46" y="530"/>
                </a:lnTo>
                <a:lnTo>
                  <a:pt x="54" y="517"/>
                </a:lnTo>
                <a:lnTo>
                  <a:pt x="62" y="503"/>
                </a:lnTo>
                <a:lnTo>
                  <a:pt x="73" y="487"/>
                </a:lnTo>
                <a:lnTo>
                  <a:pt x="85" y="471"/>
                </a:lnTo>
                <a:lnTo>
                  <a:pt x="94" y="458"/>
                </a:lnTo>
                <a:lnTo>
                  <a:pt x="105" y="445"/>
                </a:lnTo>
                <a:lnTo>
                  <a:pt x="116" y="430"/>
                </a:lnTo>
                <a:lnTo>
                  <a:pt x="128" y="414"/>
                </a:lnTo>
                <a:lnTo>
                  <a:pt x="140" y="400"/>
                </a:lnTo>
                <a:lnTo>
                  <a:pt x="153" y="385"/>
                </a:lnTo>
                <a:lnTo>
                  <a:pt x="165" y="373"/>
                </a:lnTo>
                <a:lnTo>
                  <a:pt x="180" y="356"/>
                </a:lnTo>
                <a:lnTo>
                  <a:pt x="193" y="342"/>
                </a:lnTo>
                <a:lnTo>
                  <a:pt x="206" y="330"/>
                </a:lnTo>
                <a:lnTo>
                  <a:pt x="221" y="316"/>
                </a:lnTo>
                <a:lnTo>
                  <a:pt x="232" y="306"/>
                </a:lnTo>
                <a:lnTo>
                  <a:pt x="246" y="294"/>
                </a:lnTo>
                <a:lnTo>
                  <a:pt x="260" y="282"/>
                </a:lnTo>
                <a:lnTo>
                  <a:pt x="277" y="269"/>
                </a:lnTo>
                <a:lnTo>
                  <a:pt x="291" y="258"/>
                </a:lnTo>
                <a:lnTo>
                  <a:pt x="307" y="245"/>
                </a:lnTo>
                <a:lnTo>
                  <a:pt x="326" y="232"/>
                </a:lnTo>
                <a:lnTo>
                  <a:pt x="343" y="219"/>
                </a:lnTo>
                <a:lnTo>
                  <a:pt x="362" y="206"/>
                </a:lnTo>
                <a:lnTo>
                  <a:pt x="381" y="194"/>
                </a:lnTo>
                <a:lnTo>
                  <a:pt x="401" y="183"/>
                </a:lnTo>
                <a:lnTo>
                  <a:pt x="422" y="171"/>
                </a:lnTo>
                <a:lnTo>
                  <a:pt x="440" y="163"/>
                </a:lnTo>
                <a:lnTo>
                  <a:pt x="457" y="153"/>
                </a:lnTo>
                <a:lnTo>
                  <a:pt x="477" y="145"/>
                </a:lnTo>
                <a:lnTo>
                  <a:pt x="491" y="139"/>
                </a:lnTo>
                <a:lnTo>
                  <a:pt x="431" y="0"/>
                </a:lnTo>
                <a:lnTo>
                  <a:pt x="777" y="198"/>
                </a:lnTo>
                <a:lnTo>
                  <a:pt x="687" y="609"/>
                </a:lnTo>
                <a:lnTo>
                  <a:pt x="631" y="487"/>
                </a:lnTo>
                <a:lnTo>
                  <a:pt x="608" y="498"/>
                </a:lnTo>
                <a:lnTo>
                  <a:pt x="586" y="510"/>
                </a:lnTo>
                <a:lnTo>
                  <a:pt x="562" y="525"/>
                </a:lnTo>
                <a:lnTo>
                  <a:pt x="536" y="542"/>
                </a:lnTo>
                <a:lnTo>
                  <a:pt x="516" y="557"/>
                </a:lnTo>
                <a:lnTo>
                  <a:pt x="496" y="574"/>
                </a:lnTo>
                <a:lnTo>
                  <a:pt x="476" y="590"/>
                </a:lnTo>
                <a:lnTo>
                  <a:pt x="459" y="607"/>
                </a:lnTo>
                <a:lnTo>
                  <a:pt x="443" y="625"/>
                </a:lnTo>
                <a:lnTo>
                  <a:pt x="425" y="644"/>
                </a:lnTo>
                <a:lnTo>
                  <a:pt x="410" y="663"/>
                </a:lnTo>
                <a:lnTo>
                  <a:pt x="395" y="682"/>
                </a:lnTo>
                <a:lnTo>
                  <a:pt x="382" y="699"/>
                </a:lnTo>
                <a:lnTo>
                  <a:pt x="368" y="722"/>
                </a:lnTo>
                <a:lnTo>
                  <a:pt x="355" y="743"/>
                </a:lnTo>
                <a:lnTo>
                  <a:pt x="348" y="759"/>
                </a:lnTo>
                <a:lnTo>
                  <a:pt x="339" y="775"/>
                </a:lnTo>
                <a:lnTo>
                  <a:pt x="0" y="614"/>
                </a:lnTo>
                <a:close/>
              </a:path>
            </a:pathLst>
          </a:custGeom>
          <a:solidFill>
            <a:srgbClr val="F0793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 noChangeAspect="1"/>
          </p:cNvSpPr>
          <p:nvPr/>
        </p:nvSpPr>
        <p:spPr bwMode="auto">
          <a:xfrm rot="21000000">
            <a:off x="1321276" y="2958221"/>
            <a:ext cx="920750" cy="1163637"/>
          </a:xfrm>
          <a:custGeom>
            <a:avLst/>
            <a:gdLst>
              <a:gd name="T0" fmla="*/ 2147483647 w 684"/>
              <a:gd name="T1" fmla="*/ 2147483647 h 863"/>
              <a:gd name="T2" fmla="*/ 2147483647 w 684"/>
              <a:gd name="T3" fmla="*/ 2147483647 h 863"/>
              <a:gd name="T4" fmla="*/ 2147483647 w 684"/>
              <a:gd name="T5" fmla="*/ 2147483647 h 863"/>
              <a:gd name="T6" fmla="*/ 2147483647 w 684"/>
              <a:gd name="T7" fmla="*/ 2147483647 h 863"/>
              <a:gd name="T8" fmla="*/ 2147483647 w 684"/>
              <a:gd name="T9" fmla="*/ 2147483647 h 863"/>
              <a:gd name="T10" fmla="*/ 2147483647 w 684"/>
              <a:gd name="T11" fmla="*/ 2147483647 h 863"/>
              <a:gd name="T12" fmla="*/ 2147483647 w 684"/>
              <a:gd name="T13" fmla="*/ 2147483647 h 863"/>
              <a:gd name="T14" fmla="*/ 2147483647 w 684"/>
              <a:gd name="T15" fmla="*/ 2147483647 h 863"/>
              <a:gd name="T16" fmla="*/ 2147483647 w 684"/>
              <a:gd name="T17" fmla="*/ 2147483647 h 863"/>
              <a:gd name="T18" fmla="*/ 2147483647 w 684"/>
              <a:gd name="T19" fmla="*/ 2147483647 h 863"/>
              <a:gd name="T20" fmla="*/ 2147483647 w 684"/>
              <a:gd name="T21" fmla="*/ 2147483647 h 863"/>
              <a:gd name="T22" fmla="*/ 2147483647 w 684"/>
              <a:gd name="T23" fmla="*/ 2147483647 h 863"/>
              <a:gd name="T24" fmla="*/ 2147483647 w 684"/>
              <a:gd name="T25" fmla="*/ 2147483647 h 863"/>
              <a:gd name="T26" fmla="*/ 2147483647 w 684"/>
              <a:gd name="T27" fmla="*/ 2147483647 h 863"/>
              <a:gd name="T28" fmla="*/ 2147483647 w 684"/>
              <a:gd name="T29" fmla="*/ 2147483647 h 863"/>
              <a:gd name="T30" fmla="*/ 2147483647 w 684"/>
              <a:gd name="T31" fmla="*/ 2147483647 h 863"/>
              <a:gd name="T32" fmla="*/ 2147483647 w 684"/>
              <a:gd name="T33" fmla="*/ 2147483647 h 863"/>
              <a:gd name="T34" fmla="*/ 2147483647 w 684"/>
              <a:gd name="T35" fmla="*/ 2147483647 h 863"/>
              <a:gd name="T36" fmla="*/ 2147483647 w 684"/>
              <a:gd name="T37" fmla="*/ 2147483647 h 863"/>
              <a:gd name="T38" fmla="*/ 2147483647 w 684"/>
              <a:gd name="T39" fmla="*/ 2147483647 h 863"/>
              <a:gd name="T40" fmla="*/ 2147483647 w 684"/>
              <a:gd name="T41" fmla="*/ 2147483647 h 863"/>
              <a:gd name="T42" fmla="*/ 2147483647 w 684"/>
              <a:gd name="T43" fmla="*/ 2147483647 h 863"/>
              <a:gd name="T44" fmla="*/ 2147483647 w 684"/>
              <a:gd name="T45" fmla="*/ 2147483647 h 863"/>
              <a:gd name="T46" fmla="*/ 2147483647 w 684"/>
              <a:gd name="T47" fmla="*/ 2147483647 h 863"/>
              <a:gd name="T48" fmla="*/ 2147483647 w 684"/>
              <a:gd name="T49" fmla="*/ 2147483647 h 863"/>
              <a:gd name="T50" fmla="*/ 2147483647 w 684"/>
              <a:gd name="T51" fmla="*/ 2147483647 h 863"/>
              <a:gd name="T52" fmla="*/ 2147483647 w 684"/>
              <a:gd name="T53" fmla="*/ 2147483647 h 863"/>
              <a:gd name="T54" fmla="*/ 2147483647 w 684"/>
              <a:gd name="T55" fmla="*/ 2147483647 h 863"/>
              <a:gd name="T56" fmla="*/ 2147483647 w 684"/>
              <a:gd name="T57" fmla="*/ 2147483647 h 863"/>
              <a:gd name="T58" fmla="*/ 2147483647 w 684"/>
              <a:gd name="T59" fmla="*/ 2147483647 h 863"/>
              <a:gd name="T60" fmla="*/ 2147483647 w 684"/>
              <a:gd name="T61" fmla="*/ 2147483647 h 863"/>
              <a:gd name="T62" fmla="*/ 2147483647 w 684"/>
              <a:gd name="T63" fmla="*/ 2147483647 h 863"/>
              <a:gd name="T64" fmla="*/ 2147483647 w 684"/>
              <a:gd name="T65" fmla="*/ 2147483647 h 863"/>
              <a:gd name="T66" fmla="*/ 2147483647 w 684"/>
              <a:gd name="T67" fmla="*/ 2147483647 h 863"/>
              <a:gd name="T68" fmla="*/ 2147483647 w 684"/>
              <a:gd name="T69" fmla="*/ 2147483647 h 863"/>
              <a:gd name="T70" fmla="*/ 2147483647 w 684"/>
              <a:gd name="T71" fmla="*/ 2147483647 h 863"/>
              <a:gd name="T72" fmla="*/ 2147483647 w 684"/>
              <a:gd name="T73" fmla="*/ 2147483647 h 863"/>
              <a:gd name="T74" fmla="*/ 2147483647 w 684"/>
              <a:gd name="T75" fmla="*/ 2147483647 h 863"/>
              <a:gd name="T76" fmla="*/ 2147483647 w 684"/>
              <a:gd name="T77" fmla="*/ 2147483647 h 863"/>
              <a:gd name="T78" fmla="*/ 2147483647 w 684"/>
              <a:gd name="T79" fmla="*/ 2147483647 h 863"/>
              <a:gd name="T80" fmla="*/ 2147483647 w 684"/>
              <a:gd name="T81" fmla="*/ 2147483647 h 863"/>
              <a:gd name="T82" fmla="*/ 2147483647 w 684"/>
              <a:gd name="T83" fmla="*/ 2147483647 h 863"/>
              <a:gd name="T84" fmla="*/ 2147483647 w 684"/>
              <a:gd name="T85" fmla="*/ 2147483647 h 863"/>
              <a:gd name="T86" fmla="*/ 2147483647 w 684"/>
              <a:gd name="T87" fmla="*/ 2147483647 h 863"/>
              <a:gd name="T88" fmla="*/ 2147483647 w 684"/>
              <a:gd name="T89" fmla="*/ 2147483647 h 863"/>
              <a:gd name="T90" fmla="*/ 2147483647 w 684"/>
              <a:gd name="T91" fmla="*/ 2147483647 h 863"/>
              <a:gd name="T92" fmla="*/ 2147483647 w 684"/>
              <a:gd name="T93" fmla="*/ 2147483647 h 863"/>
              <a:gd name="T94" fmla="*/ 2147483647 w 684"/>
              <a:gd name="T95" fmla="*/ 2147483647 h 863"/>
              <a:gd name="T96" fmla="*/ 2147483647 w 684"/>
              <a:gd name="T97" fmla="*/ 2147483647 h 863"/>
              <a:gd name="T98" fmla="*/ 2147483647 w 684"/>
              <a:gd name="T99" fmla="*/ 2147483647 h 863"/>
              <a:gd name="T100" fmla="*/ 2147483647 w 684"/>
              <a:gd name="T101" fmla="*/ 2147483647 h 863"/>
              <a:gd name="T102" fmla="*/ 2147483647 w 684"/>
              <a:gd name="T103" fmla="*/ 2147483647 h 863"/>
              <a:gd name="T104" fmla="*/ 2147483647 w 684"/>
              <a:gd name="T105" fmla="*/ 2147483647 h 863"/>
              <a:gd name="T106" fmla="*/ 2147483647 w 684"/>
              <a:gd name="T107" fmla="*/ 2147483647 h 863"/>
              <a:gd name="T108" fmla="*/ 0 w 684"/>
              <a:gd name="T109" fmla="*/ 2147483647 h 863"/>
              <a:gd name="T110" fmla="*/ 2147483647 w 684"/>
              <a:gd name="T111" fmla="*/ 0 h 863"/>
              <a:gd name="T112" fmla="*/ 2147483647 w 684"/>
              <a:gd name="T113" fmla="*/ 2147483647 h 8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4"/>
              <a:gd name="T172" fmla="*/ 0 h 863"/>
              <a:gd name="T173" fmla="*/ 684 w 684"/>
              <a:gd name="T174" fmla="*/ 863 h 8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4" h="863">
                <a:moveTo>
                  <a:pt x="684" y="357"/>
                </a:moveTo>
                <a:lnTo>
                  <a:pt x="510" y="286"/>
                </a:lnTo>
                <a:lnTo>
                  <a:pt x="503" y="302"/>
                </a:lnTo>
                <a:lnTo>
                  <a:pt x="499" y="318"/>
                </a:lnTo>
                <a:lnTo>
                  <a:pt x="494" y="335"/>
                </a:lnTo>
                <a:lnTo>
                  <a:pt x="490" y="353"/>
                </a:lnTo>
                <a:lnTo>
                  <a:pt x="485" y="376"/>
                </a:lnTo>
                <a:lnTo>
                  <a:pt x="482" y="395"/>
                </a:lnTo>
                <a:lnTo>
                  <a:pt x="479" y="416"/>
                </a:lnTo>
                <a:lnTo>
                  <a:pt x="477" y="439"/>
                </a:lnTo>
                <a:lnTo>
                  <a:pt x="475" y="463"/>
                </a:lnTo>
                <a:lnTo>
                  <a:pt x="475" y="506"/>
                </a:lnTo>
                <a:lnTo>
                  <a:pt x="476" y="528"/>
                </a:lnTo>
                <a:lnTo>
                  <a:pt x="477" y="549"/>
                </a:lnTo>
                <a:lnTo>
                  <a:pt x="480" y="570"/>
                </a:lnTo>
                <a:lnTo>
                  <a:pt x="484" y="591"/>
                </a:lnTo>
                <a:lnTo>
                  <a:pt x="488" y="611"/>
                </a:lnTo>
                <a:lnTo>
                  <a:pt x="493" y="635"/>
                </a:lnTo>
                <a:lnTo>
                  <a:pt x="500" y="657"/>
                </a:lnTo>
                <a:lnTo>
                  <a:pt x="173" y="863"/>
                </a:lnTo>
                <a:lnTo>
                  <a:pt x="166" y="842"/>
                </a:lnTo>
                <a:lnTo>
                  <a:pt x="159" y="824"/>
                </a:lnTo>
                <a:lnTo>
                  <a:pt x="153" y="807"/>
                </a:lnTo>
                <a:lnTo>
                  <a:pt x="147" y="788"/>
                </a:lnTo>
                <a:lnTo>
                  <a:pt x="142" y="772"/>
                </a:lnTo>
                <a:lnTo>
                  <a:pt x="136" y="754"/>
                </a:lnTo>
                <a:lnTo>
                  <a:pt x="132" y="737"/>
                </a:lnTo>
                <a:lnTo>
                  <a:pt x="128" y="721"/>
                </a:lnTo>
                <a:lnTo>
                  <a:pt x="124" y="704"/>
                </a:lnTo>
                <a:lnTo>
                  <a:pt x="119" y="684"/>
                </a:lnTo>
                <a:lnTo>
                  <a:pt x="116" y="663"/>
                </a:lnTo>
                <a:lnTo>
                  <a:pt x="112" y="644"/>
                </a:lnTo>
                <a:lnTo>
                  <a:pt x="108" y="625"/>
                </a:lnTo>
                <a:lnTo>
                  <a:pt x="106" y="603"/>
                </a:lnTo>
                <a:lnTo>
                  <a:pt x="104" y="582"/>
                </a:lnTo>
                <a:lnTo>
                  <a:pt x="102" y="558"/>
                </a:lnTo>
                <a:lnTo>
                  <a:pt x="100" y="535"/>
                </a:lnTo>
                <a:lnTo>
                  <a:pt x="100" y="512"/>
                </a:lnTo>
                <a:lnTo>
                  <a:pt x="100" y="488"/>
                </a:lnTo>
                <a:lnTo>
                  <a:pt x="100" y="458"/>
                </a:lnTo>
                <a:lnTo>
                  <a:pt x="101" y="431"/>
                </a:lnTo>
                <a:lnTo>
                  <a:pt x="102" y="413"/>
                </a:lnTo>
                <a:lnTo>
                  <a:pt x="104" y="391"/>
                </a:lnTo>
                <a:lnTo>
                  <a:pt x="106" y="370"/>
                </a:lnTo>
                <a:lnTo>
                  <a:pt x="109" y="345"/>
                </a:lnTo>
                <a:lnTo>
                  <a:pt x="113" y="323"/>
                </a:lnTo>
                <a:lnTo>
                  <a:pt x="117" y="303"/>
                </a:lnTo>
                <a:lnTo>
                  <a:pt x="122" y="278"/>
                </a:lnTo>
                <a:lnTo>
                  <a:pt x="127" y="258"/>
                </a:lnTo>
                <a:lnTo>
                  <a:pt x="132" y="234"/>
                </a:lnTo>
                <a:lnTo>
                  <a:pt x="138" y="214"/>
                </a:lnTo>
                <a:lnTo>
                  <a:pt x="145" y="192"/>
                </a:lnTo>
                <a:lnTo>
                  <a:pt x="152" y="170"/>
                </a:lnTo>
                <a:lnTo>
                  <a:pt x="162" y="143"/>
                </a:lnTo>
                <a:lnTo>
                  <a:pt x="0" y="75"/>
                </a:lnTo>
                <a:lnTo>
                  <a:pt x="426" y="0"/>
                </a:lnTo>
                <a:lnTo>
                  <a:pt x="684" y="35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 noChangeAspect="1"/>
          </p:cNvSpPr>
          <p:nvPr/>
        </p:nvSpPr>
        <p:spPr bwMode="auto">
          <a:xfrm rot="21000000">
            <a:off x="1494314" y="3769433"/>
            <a:ext cx="1046162" cy="996950"/>
          </a:xfrm>
          <a:custGeom>
            <a:avLst/>
            <a:gdLst>
              <a:gd name="T0" fmla="*/ 2147483647 w 777"/>
              <a:gd name="T1" fmla="*/ 2147483647 h 739"/>
              <a:gd name="T2" fmla="*/ 2147483647 w 777"/>
              <a:gd name="T3" fmla="*/ 2147483647 h 739"/>
              <a:gd name="T4" fmla="*/ 2147483647 w 777"/>
              <a:gd name="T5" fmla="*/ 2147483647 h 739"/>
              <a:gd name="T6" fmla="*/ 2147483647 w 777"/>
              <a:gd name="T7" fmla="*/ 2147483647 h 739"/>
              <a:gd name="T8" fmla="*/ 2147483647 w 777"/>
              <a:gd name="T9" fmla="*/ 2147483647 h 739"/>
              <a:gd name="T10" fmla="*/ 2147483647 w 777"/>
              <a:gd name="T11" fmla="*/ 2147483647 h 739"/>
              <a:gd name="T12" fmla="*/ 2147483647 w 777"/>
              <a:gd name="T13" fmla="*/ 2147483647 h 739"/>
              <a:gd name="T14" fmla="*/ 2147483647 w 777"/>
              <a:gd name="T15" fmla="*/ 2147483647 h 739"/>
              <a:gd name="T16" fmla="*/ 2147483647 w 777"/>
              <a:gd name="T17" fmla="*/ 2147483647 h 739"/>
              <a:gd name="T18" fmla="*/ 2147483647 w 777"/>
              <a:gd name="T19" fmla="*/ 2147483647 h 739"/>
              <a:gd name="T20" fmla="*/ 2147483647 w 777"/>
              <a:gd name="T21" fmla="*/ 2147483647 h 739"/>
              <a:gd name="T22" fmla="*/ 2147483647 w 777"/>
              <a:gd name="T23" fmla="*/ 2147483647 h 739"/>
              <a:gd name="T24" fmla="*/ 2147483647 w 777"/>
              <a:gd name="T25" fmla="*/ 2147483647 h 739"/>
              <a:gd name="T26" fmla="*/ 2147483647 w 777"/>
              <a:gd name="T27" fmla="*/ 2147483647 h 739"/>
              <a:gd name="T28" fmla="*/ 2147483647 w 777"/>
              <a:gd name="T29" fmla="*/ 2147483647 h 739"/>
              <a:gd name="T30" fmla="*/ 2147483647 w 777"/>
              <a:gd name="T31" fmla="*/ 2147483647 h 739"/>
              <a:gd name="T32" fmla="*/ 2147483647 w 777"/>
              <a:gd name="T33" fmla="*/ 2147483647 h 739"/>
              <a:gd name="T34" fmla="*/ 2147483647 w 777"/>
              <a:gd name="T35" fmla="*/ 2147483647 h 739"/>
              <a:gd name="T36" fmla="*/ 2147483647 w 777"/>
              <a:gd name="T37" fmla="*/ 2147483647 h 739"/>
              <a:gd name="T38" fmla="*/ 2147483647 w 777"/>
              <a:gd name="T39" fmla="*/ 2147483647 h 739"/>
              <a:gd name="T40" fmla="*/ 2147483647 w 777"/>
              <a:gd name="T41" fmla="*/ 2147483647 h 739"/>
              <a:gd name="T42" fmla="*/ 2147483647 w 777"/>
              <a:gd name="T43" fmla="*/ 2147483647 h 739"/>
              <a:gd name="T44" fmla="*/ 2147483647 w 777"/>
              <a:gd name="T45" fmla="*/ 2147483647 h 739"/>
              <a:gd name="T46" fmla="*/ 2147483647 w 777"/>
              <a:gd name="T47" fmla="*/ 2147483647 h 739"/>
              <a:gd name="T48" fmla="*/ 2147483647 w 777"/>
              <a:gd name="T49" fmla="*/ 2147483647 h 739"/>
              <a:gd name="T50" fmla="*/ 2147483647 w 777"/>
              <a:gd name="T51" fmla="*/ 2147483647 h 739"/>
              <a:gd name="T52" fmla="*/ 2147483647 w 777"/>
              <a:gd name="T53" fmla="*/ 2147483647 h 739"/>
              <a:gd name="T54" fmla="*/ 2147483647 w 777"/>
              <a:gd name="T55" fmla="*/ 2147483647 h 739"/>
              <a:gd name="T56" fmla="*/ 2147483647 w 777"/>
              <a:gd name="T57" fmla="*/ 2147483647 h 739"/>
              <a:gd name="T58" fmla="*/ 2147483647 w 777"/>
              <a:gd name="T59" fmla="*/ 2147483647 h 739"/>
              <a:gd name="T60" fmla="*/ 2147483647 w 777"/>
              <a:gd name="T61" fmla="*/ 2147483647 h 739"/>
              <a:gd name="T62" fmla="*/ 2147483647 w 777"/>
              <a:gd name="T63" fmla="*/ 2147483647 h 739"/>
              <a:gd name="T64" fmla="*/ 2147483647 w 777"/>
              <a:gd name="T65" fmla="*/ 2147483647 h 739"/>
              <a:gd name="T66" fmla="*/ 2147483647 w 777"/>
              <a:gd name="T67" fmla="*/ 2147483647 h 739"/>
              <a:gd name="T68" fmla="*/ 2147483647 w 777"/>
              <a:gd name="T69" fmla="*/ 2147483647 h 739"/>
              <a:gd name="T70" fmla="*/ 2147483647 w 777"/>
              <a:gd name="T71" fmla="*/ 2147483647 h 739"/>
              <a:gd name="T72" fmla="*/ 2147483647 w 777"/>
              <a:gd name="T73" fmla="*/ 2147483647 h 739"/>
              <a:gd name="T74" fmla="*/ 0 w 777"/>
              <a:gd name="T75" fmla="*/ 2147483647 h 739"/>
              <a:gd name="T76" fmla="*/ 2147483647 w 777"/>
              <a:gd name="T77" fmla="*/ 0 h 739"/>
              <a:gd name="T78" fmla="*/ 2147483647 w 777"/>
              <a:gd name="T79" fmla="*/ 2147483647 h 739"/>
              <a:gd name="T80" fmla="*/ 2147483647 w 777"/>
              <a:gd name="T81" fmla="*/ 2147483647 h 739"/>
              <a:gd name="T82" fmla="*/ 2147483647 w 777"/>
              <a:gd name="T83" fmla="*/ 2147483647 h 739"/>
              <a:gd name="T84" fmla="*/ 2147483647 w 777"/>
              <a:gd name="T85" fmla="*/ 2147483647 h 739"/>
              <a:gd name="T86" fmla="*/ 2147483647 w 777"/>
              <a:gd name="T87" fmla="*/ 2147483647 h 739"/>
              <a:gd name="T88" fmla="*/ 2147483647 w 777"/>
              <a:gd name="T89" fmla="*/ 2147483647 h 739"/>
              <a:gd name="T90" fmla="*/ 2147483647 w 777"/>
              <a:gd name="T91" fmla="*/ 2147483647 h 739"/>
              <a:gd name="T92" fmla="*/ 2147483647 w 777"/>
              <a:gd name="T93" fmla="*/ 2147483647 h 739"/>
              <a:gd name="T94" fmla="*/ 2147483647 w 777"/>
              <a:gd name="T95" fmla="*/ 2147483647 h 739"/>
              <a:gd name="T96" fmla="*/ 2147483647 w 777"/>
              <a:gd name="T97" fmla="*/ 2147483647 h 739"/>
              <a:gd name="T98" fmla="*/ 2147483647 w 777"/>
              <a:gd name="T99" fmla="*/ 2147483647 h 739"/>
              <a:gd name="T100" fmla="*/ 2147483647 w 777"/>
              <a:gd name="T101" fmla="*/ 2147483647 h 739"/>
              <a:gd name="T102" fmla="*/ 2147483647 w 777"/>
              <a:gd name="T103" fmla="*/ 2147483647 h 739"/>
              <a:gd name="T104" fmla="*/ 2147483647 w 777"/>
              <a:gd name="T105" fmla="*/ 2147483647 h 739"/>
              <a:gd name="T106" fmla="*/ 2147483647 w 777"/>
              <a:gd name="T107" fmla="*/ 2147483647 h 739"/>
              <a:gd name="T108" fmla="*/ 2147483647 w 777"/>
              <a:gd name="T109" fmla="*/ 2147483647 h 739"/>
              <a:gd name="T110" fmla="*/ 2147483647 w 777"/>
              <a:gd name="T111" fmla="*/ 2147483647 h 739"/>
              <a:gd name="T112" fmla="*/ 2147483647 w 777"/>
              <a:gd name="T113" fmla="*/ 2147483647 h 739"/>
              <a:gd name="T114" fmla="*/ 2147483647 w 777"/>
              <a:gd name="T115" fmla="*/ 2147483647 h 739"/>
              <a:gd name="T116" fmla="*/ 2147483647 w 777"/>
              <a:gd name="T117" fmla="*/ 2147483647 h 7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77"/>
              <a:gd name="T178" fmla="*/ 0 h 739"/>
              <a:gd name="T179" fmla="*/ 777 w 777"/>
              <a:gd name="T180" fmla="*/ 739 h 7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77" h="739">
                <a:moveTo>
                  <a:pt x="617" y="739"/>
                </a:moveTo>
                <a:lnTo>
                  <a:pt x="601" y="731"/>
                </a:lnTo>
                <a:lnTo>
                  <a:pt x="588" y="724"/>
                </a:lnTo>
                <a:lnTo>
                  <a:pt x="574" y="717"/>
                </a:lnTo>
                <a:lnTo>
                  <a:pt x="561" y="710"/>
                </a:lnTo>
                <a:lnTo>
                  <a:pt x="547" y="702"/>
                </a:lnTo>
                <a:lnTo>
                  <a:pt x="533" y="694"/>
                </a:lnTo>
                <a:lnTo>
                  <a:pt x="520" y="685"/>
                </a:lnTo>
                <a:lnTo>
                  <a:pt x="506" y="677"/>
                </a:lnTo>
                <a:lnTo>
                  <a:pt x="491" y="666"/>
                </a:lnTo>
                <a:lnTo>
                  <a:pt x="474" y="655"/>
                </a:lnTo>
                <a:lnTo>
                  <a:pt x="461" y="645"/>
                </a:lnTo>
                <a:lnTo>
                  <a:pt x="448" y="634"/>
                </a:lnTo>
                <a:lnTo>
                  <a:pt x="433" y="623"/>
                </a:lnTo>
                <a:lnTo>
                  <a:pt x="417" y="611"/>
                </a:lnTo>
                <a:lnTo>
                  <a:pt x="403" y="599"/>
                </a:lnTo>
                <a:lnTo>
                  <a:pt x="388" y="586"/>
                </a:lnTo>
                <a:lnTo>
                  <a:pt x="376" y="575"/>
                </a:lnTo>
                <a:lnTo>
                  <a:pt x="359" y="559"/>
                </a:lnTo>
                <a:lnTo>
                  <a:pt x="345" y="546"/>
                </a:lnTo>
                <a:lnTo>
                  <a:pt x="333" y="533"/>
                </a:lnTo>
                <a:lnTo>
                  <a:pt x="319" y="518"/>
                </a:lnTo>
                <a:lnTo>
                  <a:pt x="309" y="507"/>
                </a:lnTo>
                <a:lnTo>
                  <a:pt x="297" y="493"/>
                </a:lnTo>
                <a:lnTo>
                  <a:pt x="285" y="479"/>
                </a:lnTo>
                <a:lnTo>
                  <a:pt x="272" y="462"/>
                </a:lnTo>
                <a:lnTo>
                  <a:pt x="260" y="448"/>
                </a:lnTo>
                <a:lnTo>
                  <a:pt x="248" y="432"/>
                </a:lnTo>
                <a:lnTo>
                  <a:pt x="234" y="413"/>
                </a:lnTo>
                <a:lnTo>
                  <a:pt x="222" y="396"/>
                </a:lnTo>
                <a:lnTo>
                  <a:pt x="209" y="377"/>
                </a:lnTo>
                <a:lnTo>
                  <a:pt x="197" y="358"/>
                </a:lnTo>
                <a:lnTo>
                  <a:pt x="186" y="338"/>
                </a:lnTo>
                <a:lnTo>
                  <a:pt x="174" y="317"/>
                </a:lnTo>
                <a:lnTo>
                  <a:pt x="166" y="299"/>
                </a:lnTo>
                <a:lnTo>
                  <a:pt x="156" y="282"/>
                </a:lnTo>
                <a:lnTo>
                  <a:pt x="148" y="263"/>
                </a:lnTo>
                <a:lnTo>
                  <a:pt x="0" y="333"/>
                </a:lnTo>
                <a:lnTo>
                  <a:pt x="244" y="0"/>
                </a:lnTo>
                <a:lnTo>
                  <a:pt x="657" y="36"/>
                </a:lnTo>
                <a:lnTo>
                  <a:pt x="491" y="110"/>
                </a:lnTo>
                <a:lnTo>
                  <a:pt x="501" y="131"/>
                </a:lnTo>
                <a:lnTo>
                  <a:pt x="513" y="153"/>
                </a:lnTo>
                <a:lnTo>
                  <a:pt x="528" y="177"/>
                </a:lnTo>
                <a:lnTo>
                  <a:pt x="545" y="203"/>
                </a:lnTo>
                <a:lnTo>
                  <a:pt x="560" y="223"/>
                </a:lnTo>
                <a:lnTo>
                  <a:pt x="577" y="243"/>
                </a:lnTo>
                <a:lnTo>
                  <a:pt x="593" y="263"/>
                </a:lnTo>
                <a:lnTo>
                  <a:pt x="610" y="280"/>
                </a:lnTo>
                <a:lnTo>
                  <a:pt x="628" y="296"/>
                </a:lnTo>
                <a:lnTo>
                  <a:pt x="647" y="314"/>
                </a:lnTo>
                <a:lnTo>
                  <a:pt x="666" y="329"/>
                </a:lnTo>
                <a:lnTo>
                  <a:pt x="684" y="344"/>
                </a:lnTo>
                <a:lnTo>
                  <a:pt x="702" y="357"/>
                </a:lnTo>
                <a:lnTo>
                  <a:pt x="724" y="371"/>
                </a:lnTo>
                <a:lnTo>
                  <a:pt x="746" y="384"/>
                </a:lnTo>
                <a:lnTo>
                  <a:pt x="762" y="391"/>
                </a:lnTo>
                <a:lnTo>
                  <a:pt x="777" y="399"/>
                </a:lnTo>
                <a:lnTo>
                  <a:pt x="617" y="739"/>
                </a:lnTo>
                <a:close/>
              </a:path>
            </a:pathLst>
          </a:custGeom>
          <a:solidFill>
            <a:srgbClr val="F0793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 noChangeAspect="1"/>
          </p:cNvSpPr>
          <p:nvPr/>
        </p:nvSpPr>
        <p:spPr bwMode="auto">
          <a:xfrm rot="21000000">
            <a:off x="2321401" y="3967871"/>
            <a:ext cx="1135063" cy="909637"/>
          </a:xfrm>
          <a:custGeom>
            <a:avLst/>
            <a:gdLst>
              <a:gd name="T0" fmla="*/ 2147483647 w 844"/>
              <a:gd name="T1" fmla="*/ 0 h 675"/>
              <a:gd name="T2" fmla="*/ 2147483647 w 844"/>
              <a:gd name="T3" fmla="*/ 2147483647 h 675"/>
              <a:gd name="T4" fmla="*/ 2147483647 w 844"/>
              <a:gd name="T5" fmla="*/ 2147483647 h 675"/>
              <a:gd name="T6" fmla="*/ 2147483647 w 844"/>
              <a:gd name="T7" fmla="*/ 2147483647 h 675"/>
              <a:gd name="T8" fmla="*/ 2147483647 w 844"/>
              <a:gd name="T9" fmla="*/ 2147483647 h 675"/>
              <a:gd name="T10" fmla="*/ 2147483647 w 844"/>
              <a:gd name="T11" fmla="*/ 2147483647 h 675"/>
              <a:gd name="T12" fmla="*/ 2147483647 w 844"/>
              <a:gd name="T13" fmla="*/ 2147483647 h 675"/>
              <a:gd name="T14" fmla="*/ 2147483647 w 844"/>
              <a:gd name="T15" fmla="*/ 2147483647 h 675"/>
              <a:gd name="T16" fmla="*/ 2147483647 w 844"/>
              <a:gd name="T17" fmla="*/ 2147483647 h 675"/>
              <a:gd name="T18" fmla="*/ 2147483647 w 844"/>
              <a:gd name="T19" fmla="*/ 2147483647 h 675"/>
              <a:gd name="T20" fmla="*/ 2147483647 w 844"/>
              <a:gd name="T21" fmla="*/ 2147483647 h 675"/>
              <a:gd name="T22" fmla="*/ 2147483647 w 844"/>
              <a:gd name="T23" fmla="*/ 2147483647 h 675"/>
              <a:gd name="T24" fmla="*/ 2147483647 w 844"/>
              <a:gd name="T25" fmla="*/ 2147483647 h 675"/>
              <a:gd name="T26" fmla="*/ 2147483647 w 844"/>
              <a:gd name="T27" fmla="*/ 2147483647 h 675"/>
              <a:gd name="T28" fmla="*/ 2147483647 w 844"/>
              <a:gd name="T29" fmla="*/ 2147483647 h 675"/>
              <a:gd name="T30" fmla="*/ 2147483647 w 844"/>
              <a:gd name="T31" fmla="*/ 2147483647 h 675"/>
              <a:gd name="T32" fmla="*/ 2147483647 w 844"/>
              <a:gd name="T33" fmla="*/ 2147483647 h 675"/>
              <a:gd name="T34" fmla="*/ 2147483647 w 844"/>
              <a:gd name="T35" fmla="*/ 2147483647 h 675"/>
              <a:gd name="T36" fmla="*/ 2147483647 w 844"/>
              <a:gd name="T37" fmla="*/ 2147483647 h 675"/>
              <a:gd name="T38" fmla="*/ 2147483647 w 844"/>
              <a:gd name="T39" fmla="*/ 2147483647 h 675"/>
              <a:gd name="T40" fmla="*/ 2147483647 w 844"/>
              <a:gd name="T41" fmla="*/ 2147483647 h 675"/>
              <a:gd name="T42" fmla="*/ 2147483647 w 844"/>
              <a:gd name="T43" fmla="*/ 2147483647 h 675"/>
              <a:gd name="T44" fmla="*/ 2147483647 w 844"/>
              <a:gd name="T45" fmla="*/ 2147483647 h 675"/>
              <a:gd name="T46" fmla="*/ 2147483647 w 844"/>
              <a:gd name="T47" fmla="*/ 2147483647 h 675"/>
              <a:gd name="T48" fmla="*/ 2147483647 w 844"/>
              <a:gd name="T49" fmla="*/ 2147483647 h 675"/>
              <a:gd name="T50" fmla="*/ 2147483647 w 844"/>
              <a:gd name="T51" fmla="*/ 2147483647 h 675"/>
              <a:gd name="T52" fmla="*/ 2147483647 w 844"/>
              <a:gd name="T53" fmla="*/ 2147483647 h 675"/>
              <a:gd name="T54" fmla="*/ 2147483647 w 844"/>
              <a:gd name="T55" fmla="*/ 2147483647 h 675"/>
              <a:gd name="T56" fmla="*/ 2147483647 w 844"/>
              <a:gd name="T57" fmla="*/ 2147483647 h 675"/>
              <a:gd name="T58" fmla="*/ 2147483647 w 844"/>
              <a:gd name="T59" fmla="*/ 2147483647 h 675"/>
              <a:gd name="T60" fmla="*/ 2147483647 w 844"/>
              <a:gd name="T61" fmla="*/ 2147483647 h 675"/>
              <a:gd name="T62" fmla="*/ 2147483647 w 844"/>
              <a:gd name="T63" fmla="*/ 2147483647 h 675"/>
              <a:gd name="T64" fmla="*/ 2147483647 w 844"/>
              <a:gd name="T65" fmla="*/ 2147483647 h 675"/>
              <a:gd name="T66" fmla="*/ 2147483647 w 844"/>
              <a:gd name="T67" fmla="*/ 2147483647 h 675"/>
              <a:gd name="T68" fmla="*/ 2147483647 w 844"/>
              <a:gd name="T69" fmla="*/ 2147483647 h 675"/>
              <a:gd name="T70" fmla="*/ 2147483647 w 844"/>
              <a:gd name="T71" fmla="*/ 2147483647 h 675"/>
              <a:gd name="T72" fmla="*/ 2147483647 w 844"/>
              <a:gd name="T73" fmla="*/ 2147483647 h 675"/>
              <a:gd name="T74" fmla="*/ 2147483647 w 844"/>
              <a:gd name="T75" fmla="*/ 2147483647 h 675"/>
              <a:gd name="T76" fmla="*/ 2147483647 w 844"/>
              <a:gd name="T77" fmla="*/ 2147483647 h 675"/>
              <a:gd name="T78" fmla="*/ 2147483647 w 844"/>
              <a:gd name="T79" fmla="*/ 2147483647 h 675"/>
              <a:gd name="T80" fmla="*/ 2147483647 w 844"/>
              <a:gd name="T81" fmla="*/ 2147483647 h 675"/>
              <a:gd name="T82" fmla="*/ 2147483647 w 844"/>
              <a:gd name="T83" fmla="*/ 2147483647 h 675"/>
              <a:gd name="T84" fmla="*/ 2147483647 w 844"/>
              <a:gd name="T85" fmla="*/ 2147483647 h 675"/>
              <a:gd name="T86" fmla="*/ 2147483647 w 844"/>
              <a:gd name="T87" fmla="*/ 2147483647 h 675"/>
              <a:gd name="T88" fmla="*/ 2147483647 w 844"/>
              <a:gd name="T89" fmla="*/ 2147483647 h 675"/>
              <a:gd name="T90" fmla="*/ 2147483647 w 844"/>
              <a:gd name="T91" fmla="*/ 2147483647 h 675"/>
              <a:gd name="T92" fmla="*/ 2147483647 w 844"/>
              <a:gd name="T93" fmla="*/ 2147483647 h 675"/>
              <a:gd name="T94" fmla="*/ 2147483647 w 844"/>
              <a:gd name="T95" fmla="*/ 2147483647 h 675"/>
              <a:gd name="T96" fmla="*/ 2147483647 w 844"/>
              <a:gd name="T97" fmla="*/ 2147483647 h 675"/>
              <a:gd name="T98" fmla="*/ 2147483647 w 844"/>
              <a:gd name="T99" fmla="*/ 2147483647 h 675"/>
              <a:gd name="T100" fmla="*/ 2147483647 w 844"/>
              <a:gd name="T101" fmla="*/ 2147483647 h 675"/>
              <a:gd name="T102" fmla="*/ 2147483647 w 844"/>
              <a:gd name="T103" fmla="*/ 2147483647 h 675"/>
              <a:gd name="T104" fmla="*/ 2147483647 w 844"/>
              <a:gd name="T105" fmla="*/ 2147483647 h 675"/>
              <a:gd name="T106" fmla="*/ 2147483647 w 844"/>
              <a:gd name="T107" fmla="*/ 2147483647 h 675"/>
              <a:gd name="T108" fmla="*/ 2147483647 w 844"/>
              <a:gd name="T109" fmla="*/ 2147483647 h 675"/>
              <a:gd name="T110" fmla="*/ 0 w 844"/>
              <a:gd name="T111" fmla="*/ 2147483647 h 675"/>
              <a:gd name="T112" fmla="*/ 2147483647 w 844"/>
              <a:gd name="T113" fmla="*/ 0 h 6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44"/>
              <a:gd name="T172" fmla="*/ 0 h 675"/>
              <a:gd name="T173" fmla="*/ 844 w 844"/>
              <a:gd name="T174" fmla="*/ 675 h 6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44" h="675">
                <a:moveTo>
                  <a:pt x="338" y="0"/>
                </a:moveTo>
                <a:lnTo>
                  <a:pt x="268" y="174"/>
                </a:lnTo>
                <a:lnTo>
                  <a:pt x="284" y="181"/>
                </a:lnTo>
                <a:lnTo>
                  <a:pt x="299" y="185"/>
                </a:lnTo>
                <a:lnTo>
                  <a:pt x="316" y="190"/>
                </a:lnTo>
                <a:lnTo>
                  <a:pt x="335" y="195"/>
                </a:lnTo>
                <a:lnTo>
                  <a:pt x="357" y="199"/>
                </a:lnTo>
                <a:lnTo>
                  <a:pt x="377" y="202"/>
                </a:lnTo>
                <a:lnTo>
                  <a:pt x="397" y="205"/>
                </a:lnTo>
                <a:lnTo>
                  <a:pt x="420" y="208"/>
                </a:lnTo>
                <a:lnTo>
                  <a:pt x="444" y="210"/>
                </a:lnTo>
                <a:lnTo>
                  <a:pt x="487" y="210"/>
                </a:lnTo>
                <a:lnTo>
                  <a:pt x="510" y="209"/>
                </a:lnTo>
                <a:lnTo>
                  <a:pt x="530" y="207"/>
                </a:lnTo>
                <a:lnTo>
                  <a:pt x="551" y="204"/>
                </a:lnTo>
                <a:lnTo>
                  <a:pt x="573" y="200"/>
                </a:lnTo>
                <a:lnTo>
                  <a:pt x="592" y="197"/>
                </a:lnTo>
                <a:lnTo>
                  <a:pt x="616" y="191"/>
                </a:lnTo>
                <a:lnTo>
                  <a:pt x="638" y="184"/>
                </a:lnTo>
                <a:lnTo>
                  <a:pt x="844" y="510"/>
                </a:lnTo>
                <a:lnTo>
                  <a:pt x="824" y="518"/>
                </a:lnTo>
                <a:lnTo>
                  <a:pt x="805" y="525"/>
                </a:lnTo>
                <a:lnTo>
                  <a:pt x="788" y="531"/>
                </a:lnTo>
                <a:lnTo>
                  <a:pt x="770" y="537"/>
                </a:lnTo>
                <a:lnTo>
                  <a:pt x="753" y="542"/>
                </a:lnTo>
                <a:lnTo>
                  <a:pt x="735" y="548"/>
                </a:lnTo>
                <a:lnTo>
                  <a:pt x="719" y="552"/>
                </a:lnTo>
                <a:lnTo>
                  <a:pt x="702" y="556"/>
                </a:lnTo>
                <a:lnTo>
                  <a:pt x="685" y="560"/>
                </a:lnTo>
                <a:lnTo>
                  <a:pt x="666" y="565"/>
                </a:lnTo>
                <a:lnTo>
                  <a:pt x="644" y="568"/>
                </a:lnTo>
                <a:lnTo>
                  <a:pt x="626" y="572"/>
                </a:lnTo>
                <a:lnTo>
                  <a:pt x="606" y="576"/>
                </a:lnTo>
                <a:lnTo>
                  <a:pt x="585" y="579"/>
                </a:lnTo>
                <a:lnTo>
                  <a:pt x="563" y="581"/>
                </a:lnTo>
                <a:lnTo>
                  <a:pt x="539" y="582"/>
                </a:lnTo>
                <a:lnTo>
                  <a:pt x="516" y="584"/>
                </a:lnTo>
                <a:lnTo>
                  <a:pt x="494" y="584"/>
                </a:lnTo>
                <a:lnTo>
                  <a:pt x="470" y="584"/>
                </a:lnTo>
                <a:lnTo>
                  <a:pt x="440" y="584"/>
                </a:lnTo>
                <a:lnTo>
                  <a:pt x="413" y="583"/>
                </a:lnTo>
                <a:lnTo>
                  <a:pt x="394" y="582"/>
                </a:lnTo>
                <a:lnTo>
                  <a:pt x="373" y="581"/>
                </a:lnTo>
                <a:lnTo>
                  <a:pt x="351" y="579"/>
                </a:lnTo>
                <a:lnTo>
                  <a:pt x="326" y="575"/>
                </a:lnTo>
                <a:lnTo>
                  <a:pt x="305" y="571"/>
                </a:lnTo>
                <a:lnTo>
                  <a:pt x="284" y="568"/>
                </a:lnTo>
                <a:lnTo>
                  <a:pt x="259" y="562"/>
                </a:lnTo>
                <a:lnTo>
                  <a:pt x="240" y="557"/>
                </a:lnTo>
                <a:lnTo>
                  <a:pt x="216" y="552"/>
                </a:lnTo>
                <a:lnTo>
                  <a:pt x="195" y="546"/>
                </a:lnTo>
                <a:lnTo>
                  <a:pt x="174" y="540"/>
                </a:lnTo>
                <a:lnTo>
                  <a:pt x="152" y="532"/>
                </a:lnTo>
                <a:lnTo>
                  <a:pt x="125" y="522"/>
                </a:lnTo>
                <a:lnTo>
                  <a:pt x="61" y="675"/>
                </a:lnTo>
                <a:lnTo>
                  <a:pt x="0" y="242"/>
                </a:lnTo>
                <a:lnTo>
                  <a:pt x="338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 noChangeAspect="1"/>
          </p:cNvSpPr>
          <p:nvPr/>
        </p:nvSpPr>
        <p:spPr bwMode="auto">
          <a:xfrm rot="21000000">
            <a:off x="3105626" y="3663071"/>
            <a:ext cx="987425" cy="987425"/>
          </a:xfrm>
          <a:custGeom>
            <a:avLst/>
            <a:gdLst>
              <a:gd name="T0" fmla="*/ 2147483647 w 733"/>
              <a:gd name="T1" fmla="*/ 2147483647 h 733"/>
              <a:gd name="T2" fmla="*/ 2147483647 w 733"/>
              <a:gd name="T3" fmla="*/ 2147483647 h 733"/>
              <a:gd name="T4" fmla="*/ 2147483647 w 733"/>
              <a:gd name="T5" fmla="*/ 2147483647 h 733"/>
              <a:gd name="T6" fmla="*/ 2147483647 w 733"/>
              <a:gd name="T7" fmla="*/ 2147483647 h 733"/>
              <a:gd name="T8" fmla="*/ 2147483647 w 733"/>
              <a:gd name="T9" fmla="*/ 2147483647 h 733"/>
              <a:gd name="T10" fmla="*/ 2147483647 w 733"/>
              <a:gd name="T11" fmla="*/ 2147483647 h 733"/>
              <a:gd name="T12" fmla="*/ 2147483647 w 733"/>
              <a:gd name="T13" fmla="*/ 2147483647 h 733"/>
              <a:gd name="T14" fmla="*/ 2147483647 w 733"/>
              <a:gd name="T15" fmla="*/ 2147483647 h 733"/>
              <a:gd name="T16" fmla="*/ 2147483647 w 733"/>
              <a:gd name="T17" fmla="*/ 2147483647 h 733"/>
              <a:gd name="T18" fmla="*/ 2147483647 w 733"/>
              <a:gd name="T19" fmla="*/ 2147483647 h 733"/>
              <a:gd name="T20" fmla="*/ 2147483647 w 733"/>
              <a:gd name="T21" fmla="*/ 2147483647 h 733"/>
              <a:gd name="T22" fmla="*/ 2147483647 w 733"/>
              <a:gd name="T23" fmla="*/ 2147483647 h 733"/>
              <a:gd name="T24" fmla="*/ 2147483647 w 733"/>
              <a:gd name="T25" fmla="*/ 2147483647 h 733"/>
              <a:gd name="T26" fmla="*/ 2147483647 w 733"/>
              <a:gd name="T27" fmla="*/ 2147483647 h 733"/>
              <a:gd name="T28" fmla="*/ 2147483647 w 733"/>
              <a:gd name="T29" fmla="*/ 2147483647 h 733"/>
              <a:gd name="T30" fmla="*/ 2147483647 w 733"/>
              <a:gd name="T31" fmla="*/ 2147483647 h 733"/>
              <a:gd name="T32" fmla="*/ 2147483647 w 733"/>
              <a:gd name="T33" fmla="*/ 2147483647 h 733"/>
              <a:gd name="T34" fmla="*/ 2147483647 w 733"/>
              <a:gd name="T35" fmla="*/ 2147483647 h 733"/>
              <a:gd name="T36" fmla="*/ 2147483647 w 733"/>
              <a:gd name="T37" fmla="*/ 2147483647 h 733"/>
              <a:gd name="T38" fmla="*/ 2147483647 w 733"/>
              <a:gd name="T39" fmla="*/ 2147483647 h 733"/>
              <a:gd name="T40" fmla="*/ 2147483647 w 733"/>
              <a:gd name="T41" fmla="*/ 2147483647 h 733"/>
              <a:gd name="T42" fmla="*/ 2147483647 w 733"/>
              <a:gd name="T43" fmla="*/ 2147483647 h 733"/>
              <a:gd name="T44" fmla="*/ 2147483647 w 733"/>
              <a:gd name="T45" fmla="*/ 2147483647 h 733"/>
              <a:gd name="T46" fmla="*/ 2147483647 w 733"/>
              <a:gd name="T47" fmla="*/ 2147483647 h 733"/>
              <a:gd name="T48" fmla="*/ 2147483647 w 733"/>
              <a:gd name="T49" fmla="*/ 2147483647 h 733"/>
              <a:gd name="T50" fmla="*/ 2147483647 w 733"/>
              <a:gd name="T51" fmla="*/ 2147483647 h 733"/>
              <a:gd name="T52" fmla="*/ 2147483647 w 733"/>
              <a:gd name="T53" fmla="*/ 2147483647 h 733"/>
              <a:gd name="T54" fmla="*/ 2147483647 w 733"/>
              <a:gd name="T55" fmla="*/ 2147483647 h 733"/>
              <a:gd name="T56" fmla="*/ 2147483647 w 733"/>
              <a:gd name="T57" fmla="*/ 2147483647 h 733"/>
              <a:gd name="T58" fmla="*/ 2147483647 w 733"/>
              <a:gd name="T59" fmla="*/ 2147483647 h 733"/>
              <a:gd name="T60" fmla="*/ 2147483647 w 733"/>
              <a:gd name="T61" fmla="*/ 2147483647 h 733"/>
              <a:gd name="T62" fmla="*/ 2147483647 w 733"/>
              <a:gd name="T63" fmla="*/ 2147483647 h 733"/>
              <a:gd name="T64" fmla="*/ 2147483647 w 733"/>
              <a:gd name="T65" fmla="*/ 2147483647 h 733"/>
              <a:gd name="T66" fmla="*/ 2147483647 w 733"/>
              <a:gd name="T67" fmla="*/ 2147483647 h 733"/>
              <a:gd name="T68" fmla="*/ 2147483647 w 733"/>
              <a:gd name="T69" fmla="*/ 2147483647 h 733"/>
              <a:gd name="T70" fmla="*/ 0 w 733"/>
              <a:gd name="T71" fmla="*/ 2147483647 h 733"/>
              <a:gd name="T72" fmla="*/ 2147483647 w 733"/>
              <a:gd name="T73" fmla="*/ 2147483647 h 733"/>
              <a:gd name="T74" fmla="*/ 2147483647 w 733"/>
              <a:gd name="T75" fmla="*/ 2147483647 h 733"/>
              <a:gd name="T76" fmla="*/ 2147483647 w 733"/>
              <a:gd name="T77" fmla="*/ 2147483647 h 733"/>
              <a:gd name="T78" fmla="*/ 2147483647 w 733"/>
              <a:gd name="T79" fmla="*/ 2147483647 h 733"/>
              <a:gd name="T80" fmla="*/ 2147483647 w 733"/>
              <a:gd name="T81" fmla="*/ 2147483647 h 733"/>
              <a:gd name="T82" fmla="*/ 2147483647 w 733"/>
              <a:gd name="T83" fmla="*/ 2147483647 h 733"/>
              <a:gd name="T84" fmla="*/ 2147483647 w 733"/>
              <a:gd name="T85" fmla="*/ 2147483647 h 733"/>
              <a:gd name="T86" fmla="*/ 2147483647 w 733"/>
              <a:gd name="T87" fmla="*/ 2147483647 h 733"/>
              <a:gd name="T88" fmla="*/ 2147483647 w 733"/>
              <a:gd name="T89" fmla="*/ 2147483647 h 733"/>
              <a:gd name="T90" fmla="*/ 2147483647 w 733"/>
              <a:gd name="T91" fmla="*/ 2147483647 h 733"/>
              <a:gd name="T92" fmla="*/ 2147483647 w 733"/>
              <a:gd name="T93" fmla="*/ 2147483647 h 733"/>
              <a:gd name="T94" fmla="*/ 2147483647 w 733"/>
              <a:gd name="T95" fmla="*/ 2147483647 h 733"/>
              <a:gd name="T96" fmla="*/ 2147483647 w 733"/>
              <a:gd name="T97" fmla="*/ 2147483647 h 733"/>
              <a:gd name="T98" fmla="*/ 2147483647 w 733"/>
              <a:gd name="T99" fmla="*/ 2147483647 h 733"/>
              <a:gd name="T100" fmla="*/ 2147483647 w 733"/>
              <a:gd name="T101" fmla="*/ 2147483647 h 733"/>
              <a:gd name="T102" fmla="*/ 2147483647 w 733"/>
              <a:gd name="T103" fmla="*/ 2147483647 h 733"/>
              <a:gd name="T104" fmla="*/ 2147483647 w 733"/>
              <a:gd name="T105" fmla="*/ 2147483647 h 733"/>
              <a:gd name="T106" fmla="*/ 2147483647 w 733"/>
              <a:gd name="T107" fmla="*/ 2147483647 h 733"/>
              <a:gd name="T108" fmla="*/ 2147483647 w 733"/>
              <a:gd name="T109" fmla="*/ 0 h 733"/>
              <a:gd name="T110" fmla="*/ 2147483647 w 733"/>
              <a:gd name="T111" fmla="*/ 2147483647 h 7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33"/>
              <a:gd name="T169" fmla="*/ 0 h 733"/>
              <a:gd name="T170" fmla="*/ 733 w 733"/>
              <a:gd name="T171" fmla="*/ 733 h 7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33" h="733">
                <a:moveTo>
                  <a:pt x="733" y="161"/>
                </a:moveTo>
                <a:lnTo>
                  <a:pt x="724" y="177"/>
                </a:lnTo>
                <a:lnTo>
                  <a:pt x="718" y="190"/>
                </a:lnTo>
                <a:lnTo>
                  <a:pt x="710" y="204"/>
                </a:lnTo>
                <a:lnTo>
                  <a:pt x="704" y="217"/>
                </a:lnTo>
                <a:lnTo>
                  <a:pt x="696" y="231"/>
                </a:lnTo>
                <a:lnTo>
                  <a:pt x="687" y="245"/>
                </a:lnTo>
                <a:lnTo>
                  <a:pt x="679" y="258"/>
                </a:lnTo>
                <a:lnTo>
                  <a:pt x="670" y="272"/>
                </a:lnTo>
                <a:lnTo>
                  <a:pt x="659" y="287"/>
                </a:lnTo>
                <a:lnTo>
                  <a:pt x="648" y="303"/>
                </a:lnTo>
                <a:lnTo>
                  <a:pt x="639" y="316"/>
                </a:lnTo>
                <a:lnTo>
                  <a:pt x="628" y="329"/>
                </a:lnTo>
                <a:lnTo>
                  <a:pt x="616" y="345"/>
                </a:lnTo>
                <a:lnTo>
                  <a:pt x="604" y="361"/>
                </a:lnTo>
                <a:lnTo>
                  <a:pt x="592" y="375"/>
                </a:lnTo>
                <a:lnTo>
                  <a:pt x="579" y="390"/>
                </a:lnTo>
                <a:lnTo>
                  <a:pt x="568" y="402"/>
                </a:lnTo>
                <a:lnTo>
                  <a:pt x="552" y="419"/>
                </a:lnTo>
                <a:lnTo>
                  <a:pt x="539" y="433"/>
                </a:lnTo>
                <a:lnTo>
                  <a:pt x="526" y="445"/>
                </a:lnTo>
                <a:lnTo>
                  <a:pt x="511" y="459"/>
                </a:lnTo>
                <a:lnTo>
                  <a:pt x="500" y="469"/>
                </a:lnTo>
                <a:lnTo>
                  <a:pt x="486" y="481"/>
                </a:lnTo>
                <a:lnTo>
                  <a:pt x="472" y="493"/>
                </a:lnTo>
                <a:lnTo>
                  <a:pt x="456" y="506"/>
                </a:lnTo>
                <a:lnTo>
                  <a:pt x="442" y="517"/>
                </a:lnTo>
                <a:lnTo>
                  <a:pt x="426" y="529"/>
                </a:lnTo>
                <a:lnTo>
                  <a:pt x="406" y="543"/>
                </a:lnTo>
                <a:lnTo>
                  <a:pt x="389" y="555"/>
                </a:lnTo>
                <a:lnTo>
                  <a:pt x="371" y="568"/>
                </a:lnTo>
                <a:lnTo>
                  <a:pt x="352" y="581"/>
                </a:lnTo>
                <a:lnTo>
                  <a:pt x="332" y="592"/>
                </a:lnTo>
                <a:lnTo>
                  <a:pt x="433" y="733"/>
                </a:lnTo>
                <a:lnTo>
                  <a:pt x="30" y="552"/>
                </a:lnTo>
                <a:lnTo>
                  <a:pt x="0" y="194"/>
                </a:lnTo>
                <a:lnTo>
                  <a:pt x="84" y="295"/>
                </a:lnTo>
                <a:lnTo>
                  <a:pt x="103" y="286"/>
                </a:lnTo>
                <a:lnTo>
                  <a:pt x="122" y="276"/>
                </a:lnTo>
                <a:lnTo>
                  <a:pt x="147" y="264"/>
                </a:lnTo>
                <a:lnTo>
                  <a:pt x="171" y="250"/>
                </a:lnTo>
                <a:lnTo>
                  <a:pt x="196" y="233"/>
                </a:lnTo>
                <a:lnTo>
                  <a:pt x="217" y="218"/>
                </a:lnTo>
                <a:lnTo>
                  <a:pt x="237" y="201"/>
                </a:lnTo>
                <a:lnTo>
                  <a:pt x="257" y="184"/>
                </a:lnTo>
                <a:lnTo>
                  <a:pt x="273" y="168"/>
                </a:lnTo>
                <a:lnTo>
                  <a:pt x="290" y="150"/>
                </a:lnTo>
                <a:lnTo>
                  <a:pt x="308" y="130"/>
                </a:lnTo>
                <a:lnTo>
                  <a:pt x="323" y="112"/>
                </a:lnTo>
                <a:lnTo>
                  <a:pt x="338" y="93"/>
                </a:lnTo>
                <a:lnTo>
                  <a:pt x="351" y="76"/>
                </a:lnTo>
                <a:lnTo>
                  <a:pt x="365" y="53"/>
                </a:lnTo>
                <a:lnTo>
                  <a:pt x="378" y="32"/>
                </a:lnTo>
                <a:lnTo>
                  <a:pt x="385" y="16"/>
                </a:lnTo>
                <a:lnTo>
                  <a:pt x="392" y="0"/>
                </a:lnTo>
                <a:lnTo>
                  <a:pt x="733" y="161"/>
                </a:lnTo>
                <a:close/>
              </a:path>
            </a:pathLst>
          </a:custGeom>
          <a:solidFill>
            <a:srgbClr val="F0793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 noChangeAspect="1"/>
          </p:cNvSpPr>
          <p:nvPr/>
        </p:nvSpPr>
        <p:spPr bwMode="auto">
          <a:xfrm rot="21000000">
            <a:off x="3291364" y="2742321"/>
            <a:ext cx="909637" cy="1149350"/>
          </a:xfrm>
          <a:custGeom>
            <a:avLst/>
            <a:gdLst>
              <a:gd name="T0" fmla="*/ 0 w 676"/>
              <a:gd name="T1" fmla="*/ 2147483647 h 853"/>
              <a:gd name="T2" fmla="*/ 2147483647 w 676"/>
              <a:gd name="T3" fmla="*/ 2147483647 h 853"/>
              <a:gd name="T4" fmla="*/ 2147483647 w 676"/>
              <a:gd name="T5" fmla="*/ 2147483647 h 853"/>
              <a:gd name="T6" fmla="*/ 2147483647 w 676"/>
              <a:gd name="T7" fmla="*/ 2147483647 h 853"/>
              <a:gd name="T8" fmla="*/ 2147483647 w 676"/>
              <a:gd name="T9" fmla="*/ 2147483647 h 853"/>
              <a:gd name="T10" fmla="*/ 2147483647 w 676"/>
              <a:gd name="T11" fmla="*/ 2147483647 h 853"/>
              <a:gd name="T12" fmla="*/ 2147483647 w 676"/>
              <a:gd name="T13" fmla="*/ 2147483647 h 853"/>
              <a:gd name="T14" fmla="*/ 2147483647 w 676"/>
              <a:gd name="T15" fmla="*/ 2147483647 h 853"/>
              <a:gd name="T16" fmla="*/ 2147483647 w 676"/>
              <a:gd name="T17" fmla="*/ 2147483647 h 853"/>
              <a:gd name="T18" fmla="*/ 2147483647 w 676"/>
              <a:gd name="T19" fmla="*/ 2147483647 h 853"/>
              <a:gd name="T20" fmla="*/ 2147483647 w 676"/>
              <a:gd name="T21" fmla="*/ 2147483647 h 853"/>
              <a:gd name="T22" fmla="*/ 2147483647 w 676"/>
              <a:gd name="T23" fmla="*/ 2147483647 h 853"/>
              <a:gd name="T24" fmla="*/ 2147483647 w 676"/>
              <a:gd name="T25" fmla="*/ 2147483647 h 853"/>
              <a:gd name="T26" fmla="*/ 2147483647 w 676"/>
              <a:gd name="T27" fmla="*/ 2147483647 h 853"/>
              <a:gd name="T28" fmla="*/ 2147483647 w 676"/>
              <a:gd name="T29" fmla="*/ 2147483647 h 853"/>
              <a:gd name="T30" fmla="*/ 2147483647 w 676"/>
              <a:gd name="T31" fmla="*/ 2147483647 h 853"/>
              <a:gd name="T32" fmla="*/ 2147483647 w 676"/>
              <a:gd name="T33" fmla="*/ 2147483647 h 853"/>
              <a:gd name="T34" fmla="*/ 2147483647 w 676"/>
              <a:gd name="T35" fmla="*/ 2147483647 h 853"/>
              <a:gd name="T36" fmla="*/ 2147483647 w 676"/>
              <a:gd name="T37" fmla="*/ 2147483647 h 853"/>
              <a:gd name="T38" fmla="*/ 2147483647 w 676"/>
              <a:gd name="T39" fmla="*/ 2147483647 h 853"/>
              <a:gd name="T40" fmla="*/ 2147483647 w 676"/>
              <a:gd name="T41" fmla="*/ 0 h 853"/>
              <a:gd name="T42" fmla="*/ 2147483647 w 676"/>
              <a:gd name="T43" fmla="*/ 2147483647 h 853"/>
              <a:gd name="T44" fmla="*/ 2147483647 w 676"/>
              <a:gd name="T45" fmla="*/ 2147483647 h 853"/>
              <a:gd name="T46" fmla="*/ 2147483647 w 676"/>
              <a:gd name="T47" fmla="*/ 2147483647 h 853"/>
              <a:gd name="T48" fmla="*/ 2147483647 w 676"/>
              <a:gd name="T49" fmla="*/ 2147483647 h 853"/>
              <a:gd name="T50" fmla="*/ 2147483647 w 676"/>
              <a:gd name="T51" fmla="*/ 2147483647 h 853"/>
              <a:gd name="T52" fmla="*/ 2147483647 w 676"/>
              <a:gd name="T53" fmla="*/ 2147483647 h 853"/>
              <a:gd name="T54" fmla="*/ 2147483647 w 676"/>
              <a:gd name="T55" fmla="*/ 2147483647 h 853"/>
              <a:gd name="T56" fmla="*/ 2147483647 w 676"/>
              <a:gd name="T57" fmla="*/ 2147483647 h 853"/>
              <a:gd name="T58" fmla="*/ 2147483647 w 676"/>
              <a:gd name="T59" fmla="*/ 2147483647 h 853"/>
              <a:gd name="T60" fmla="*/ 2147483647 w 676"/>
              <a:gd name="T61" fmla="*/ 2147483647 h 853"/>
              <a:gd name="T62" fmla="*/ 2147483647 w 676"/>
              <a:gd name="T63" fmla="*/ 2147483647 h 853"/>
              <a:gd name="T64" fmla="*/ 2147483647 w 676"/>
              <a:gd name="T65" fmla="*/ 2147483647 h 853"/>
              <a:gd name="T66" fmla="*/ 2147483647 w 676"/>
              <a:gd name="T67" fmla="*/ 2147483647 h 853"/>
              <a:gd name="T68" fmla="*/ 2147483647 w 676"/>
              <a:gd name="T69" fmla="*/ 2147483647 h 853"/>
              <a:gd name="T70" fmla="*/ 2147483647 w 676"/>
              <a:gd name="T71" fmla="*/ 2147483647 h 853"/>
              <a:gd name="T72" fmla="*/ 2147483647 w 676"/>
              <a:gd name="T73" fmla="*/ 2147483647 h 853"/>
              <a:gd name="T74" fmla="*/ 2147483647 w 676"/>
              <a:gd name="T75" fmla="*/ 2147483647 h 853"/>
              <a:gd name="T76" fmla="*/ 2147483647 w 676"/>
              <a:gd name="T77" fmla="*/ 2147483647 h 853"/>
              <a:gd name="T78" fmla="*/ 2147483647 w 676"/>
              <a:gd name="T79" fmla="*/ 2147483647 h 853"/>
              <a:gd name="T80" fmla="*/ 2147483647 w 676"/>
              <a:gd name="T81" fmla="*/ 2147483647 h 853"/>
              <a:gd name="T82" fmla="*/ 2147483647 w 676"/>
              <a:gd name="T83" fmla="*/ 2147483647 h 853"/>
              <a:gd name="T84" fmla="*/ 2147483647 w 676"/>
              <a:gd name="T85" fmla="*/ 2147483647 h 853"/>
              <a:gd name="T86" fmla="*/ 2147483647 w 676"/>
              <a:gd name="T87" fmla="*/ 2147483647 h 853"/>
              <a:gd name="T88" fmla="*/ 2147483647 w 676"/>
              <a:gd name="T89" fmla="*/ 2147483647 h 853"/>
              <a:gd name="T90" fmla="*/ 2147483647 w 676"/>
              <a:gd name="T91" fmla="*/ 2147483647 h 853"/>
              <a:gd name="T92" fmla="*/ 2147483647 w 676"/>
              <a:gd name="T93" fmla="*/ 2147483647 h 853"/>
              <a:gd name="T94" fmla="*/ 2147483647 w 676"/>
              <a:gd name="T95" fmla="*/ 2147483647 h 853"/>
              <a:gd name="T96" fmla="*/ 2147483647 w 676"/>
              <a:gd name="T97" fmla="*/ 2147483647 h 853"/>
              <a:gd name="T98" fmla="*/ 2147483647 w 676"/>
              <a:gd name="T99" fmla="*/ 2147483647 h 853"/>
              <a:gd name="T100" fmla="*/ 2147483647 w 676"/>
              <a:gd name="T101" fmla="*/ 2147483647 h 853"/>
              <a:gd name="T102" fmla="*/ 2147483647 w 676"/>
              <a:gd name="T103" fmla="*/ 2147483647 h 853"/>
              <a:gd name="T104" fmla="*/ 2147483647 w 676"/>
              <a:gd name="T105" fmla="*/ 2147483647 h 853"/>
              <a:gd name="T106" fmla="*/ 2147483647 w 676"/>
              <a:gd name="T107" fmla="*/ 2147483647 h 853"/>
              <a:gd name="T108" fmla="*/ 2147483647 w 676"/>
              <a:gd name="T109" fmla="*/ 2147483647 h 853"/>
              <a:gd name="T110" fmla="*/ 2147483647 w 676"/>
              <a:gd name="T111" fmla="*/ 2147483647 h 853"/>
              <a:gd name="T112" fmla="*/ 2147483647 w 676"/>
              <a:gd name="T113" fmla="*/ 2147483647 h 853"/>
              <a:gd name="T114" fmla="*/ 2147483647 w 676"/>
              <a:gd name="T115" fmla="*/ 2147483647 h 853"/>
              <a:gd name="T116" fmla="*/ 0 w 676"/>
              <a:gd name="T117" fmla="*/ 2147483647 h 8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6"/>
              <a:gd name="T178" fmla="*/ 0 h 853"/>
              <a:gd name="T179" fmla="*/ 676 w 676"/>
              <a:gd name="T180" fmla="*/ 853 h 8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6" h="853">
                <a:moveTo>
                  <a:pt x="0" y="542"/>
                </a:moveTo>
                <a:lnTo>
                  <a:pt x="168" y="605"/>
                </a:lnTo>
                <a:lnTo>
                  <a:pt x="177" y="584"/>
                </a:lnTo>
                <a:lnTo>
                  <a:pt x="184" y="564"/>
                </a:lnTo>
                <a:lnTo>
                  <a:pt x="189" y="545"/>
                </a:lnTo>
                <a:lnTo>
                  <a:pt x="194" y="528"/>
                </a:lnTo>
                <a:lnTo>
                  <a:pt x="199" y="509"/>
                </a:lnTo>
                <a:lnTo>
                  <a:pt x="203" y="487"/>
                </a:lnTo>
                <a:lnTo>
                  <a:pt x="206" y="467"/>
                </a:lnTo>
                <a:lnTo>
                  <a:pt x="209" y="447"/>
                </a:lnTo>
                <a:lnTo>
                  <a:pt x="212" y="424"/>
                </a:lnTo>
                <a:lnTo>
                  <a:pt x="213" y="400"/>
                </a:lnTo>
                <a:lnTo>
                  <a:pt x="213" y="357"/>
                </a:lnTo>
                <a:lnTo>
                  <a:pt x="212" y="334"/>
                </a:lnTo>
                <a:lnTo>
                  <a:pt x="211" y="314"/>
                </a:lnTo>
                <a:lnTo>
                  <a:pt x="208" y="293"/>
                </a:lnTo>
                <a:lnTo>
                  <a:pt x="204" y="271"/>
                </a:lnTo>
                <a:lnTo>
                  <a:pt x="200" y="252"/>
                </a:lnTo>
                <a:lnTo>
                  <a:pt x="195" y="228"/>
                </a:lnTo>
                <a:lnTo>
                  <a:pt x="188" y="205"/>
                </a:lnTo>
                <a:lnTo>
                  <a:pt x="514" y="0"/>
                </a:lnTo>
                <a:lnTo>
                  <a:pt x="522" y="20"/>
                </a:lnTo>
                <a:lnTo>
                  <a:pt x="529" y="39"/>
                </a:lnTo>
                <a:lnTo>
                  <a:pt x="535" y="56"/>
                </a:lnTo>
                <a:lnTo>
                  <a:pt x="541" y="74"/>
                </a:lnTo>
                <a:lnTo>
                  <a:pt x="546" y="91"/>
                </a:lnTo>
                <a:lnTo>
                  <a:pt x="552" y="109"/>
                </a:lnTo>
                <a:lnTo>
                  <a:pt x="556" y="125"/>
                </a:lnTo>
                <a:lnTo>
                  <a:pt x="560" y="142"/>
                </a:lnTo>
                <a:lnTo>
                  <a:pt x="564" y="159"/>
                </a:lnTo>
                <a:lnTo>
                  <a:pt x="569" y="178"/>
                </a:lnTo>
                <a:lnTo>
                  <a:pt x="572" y="200"/>
                </a:lnTo>
                <a:lnTo>
                  <a:pt x="576" y="218"/>
                </a:lnTo>
                <a:lnTo>
                  <a:pt x="580" y="238"/>
                </a:lnTo>
                <a:lnTo>
                  <a:pt x="583" y="259"/>
                </a:lnTo>
                <a:lnTo>
                  <a:pt x="584" y="281"/>
                </a:lnTo>
                <a:lnTo>
                  <a:pt x="586" y="305"/>
                </a:lnTo>
                <a:lnTo>
                  <a:pt x="588" y="328"/>
                </a:lnTo>
                <a:lnTo>
                  <a:pt x="588" y="350"/>
                </a:lnTo>
                <a:lnTo>
                  <a:pt x="588" y="374"/>
                </a:lnTo>
                <a:lnTo>
                  <a:pt x="588" y="404"/>
                </a:lnTo>
                <a:lnTo>
                  <a:pt x="587" y="431"/>
                </a:lnTo>
                <a:lnTo>
                  <a:pt x="586" y="450"/>
                </a:lnTo>
                <a:lnTo>
                  <a:pt x="584" y="471"/>
                </a:lnTo>
                <a:lnTo>
                  <a:pt x="583" y="493"/>
                </a:lnTo>
                <a:lnTo>
                  <a:pt x="579" y="518"/>
                </a:lnTo>
                <a:lnTo>
                  <a:pt x="575" y="539"/>
                </a:lnTo>
                <a:lnTo>
                  <a:pt x="571" y="560"/>
                </a:lnTo>
                <a:lnTo>
                  <a:pt x="566" y="585"/>
                </a:lnTo>
                <a:lnTo>
                  <a:pt x="561" y="604"/>
                </a:lnTo>
                <a:lnTo>
                  <a:pt x="556" y="628"/>
                </a:lnTo>
                <a:lnTo>
                  <a:pt x="550" y="649"/>
                </a:lnTo>
                <a:lnTo>
                  <a:pt x="543" y="670"/>
                </a:lnTo>
                <a:lnTo>
                  <a:pt x="536" y="692"/>
                </a:lnTo>
                <a:lnTo>
                  <a:pt x="527" y="719"/>
                </a:lnTo>
                <a:lnTo>
                  <a:pt x="517" y="746"/>
                </a:lnTo>
                <a:lnTo>
                  <a:pt x="676" y="811"/>
                </a:lnTo>
                <a:lnTo>
                  <a:pt x="277" y="853"/>
                </a:lnTo>
                <a:lnTo>
                  <a:pt x="0" y="54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 noChangeAspect="1"/>
          </p:cNvSpPr>
          <p:nvPr/>
        </p:nvSpPr>
        <p:spPr bwMode="auto">
          <a:xfrm rot="21000000">
            <a:off x="2999264" y="2100971"/>
            <a:ext cx="1065212" cy="1014412"/>
          </a:xfrm>
          <a:custGeom>
            <a:avLst/>
            <a:gdLst>
              <a:gd name="T0" fmla="*/ 2147483647 w 791"/>
              <a:gd name="T1" fmla="*/ 0 h 753"/>
              <a:gd name="T2" fmla="*/ 2147483647 w 791"/>
              <a:gd name="T3" fmla="*/ 2147483647 h 753"/>
              <a:gd name="T4" fmla="*/ 2147483647 w 791"/>
              <a:gd name="T5" fmla="*/ 2147483647 h 753"/>
              <a:gd name="T6" fmla="*/ 2147483647 w 791"/>
              <a:gd name="T7" fmla="*/ 2147483647 h 753"/>
              <a:gd name="T8" fmla="*/ 2147483647 w 791"/>
              <a:gd name="T9" fmla="*/ 2147483647 h 753"/>
              <a:gd name="T10" fmla="*/ 2147483647 w 791"/>
              <a:gd name="T11" fmla="*/ 2147483647 h 753"/>
              <a:gd name="T12" fmla="*/ 2147483647 w 791"/>
              <a:gd name="T13" fmla="*/ 2147483647 h 753"/>
              <a:gd name="T14" fmla="*/ 2147483647 w 791"/>
              <a:gd name="T15" fmla="*/ 2147483647 h 753"/>
              <a:gd name="T16" fmla="*/ 2147483647 w 791"/>
              <a:gd name="T17" fmla="*/ 2147483647 h 753"/>
              <a:gd name="T18" fmla="*/ 2147483647 w 791"/>
              <a:gd name="T19" fmla="*/ 2147483647 h 753"/>
              <a:gd name="T20" fmla="*/ 2147483647 w 791"/>
              <a:gd name="T21" fmla="*/ 2147483647 h 753"/>
              <a:gd name="T22" fmla="*/ 2147483647 w 791"/>
              <a:gd name="T23" fmla="*/ 2147483647 h 753"/>
              <a:gd name="T24" fmla="*/ 2147483647 w 791"/>
              <a:gd name="T25" fmla="*/ 2147483647 h 753"/>
              <a:gd name="T26" fmla="*/ 2147483647 w 791"/>
              <a:gd name="T27" fmla="*/ 2147483647 h 753"/>
              <a:gd name="T28" fmla="*/ 2147483647 w 791"/>
              <a:gd name="T29" fmla="*/ 2147483647 h 753"/>
              <a:gd name="T30" fmla="*/ 2147483647 w 791"/>
              <a:gd name="T31" fmla="*/ 2147483647 h 753"/>
              <a:gd name="T32" fmla="*/ 2147483647 w 791"/>
              <a:gd name="T33" fmla="*/ 2147483647 h 753"/>
              <a:gd name="T34" fmla="*/ 2147483647 w 791"/>
              <a:gd name="T35" fmla="*/ 2147483647 h 753"/>
              <a:gd name="T36" fmla="*/ 2147483647 w 791"/>
              <a:gd name="T37" fmla="*/ 2147483647 h 753"/>
              <a:gd name="T38" fmla="*/ 2147483647 w 791"/>
              <a:gd name="T39" fmla="*/ 2147483647 h 753"/>
              <a:gd name="T40" fmla="*/ 2147483647 w 791"/>
              <a:gd name="T41" fmla="*/ 2147483647 h 753"/>
              <a:gd name="T42" fmla="*/ 2147483647 w 791"/>
              <a:gd name="T43" fmla="*/ 2147483647 h 753"/>
              <a:gd name="T44" fmla="*/ 2147483647 w 791"/>
              <a:gd name="T45" fmla="*/ 2147483647 h 753"/>
              <a:gd name="T46" fmla="*/ 2147483647 w 791"/>
              <a:gd name="T47" fmla="*/ 2147483647 h 753"/>
              <a:gd name="T48" fmla="*/ 2147483647 w 791"/>
              <a:gd name="T49" fmla="*/ 2147483647 h 753"/>
              <a:gd name="T50" fmla="*/ 2147483647 w 791"/>
              <a:gd name="T51" fmla="*/ 2147483647 h 753"/>
              <a:gd name="T52" fmla="*/ 2147483647 w 791"/>
              <a:gd name="T53" fmla="*/ 2147483647 h 753"/>
              <a:gd name="T54" fmla="*/ 2147483647 w 791"/>
              <a:gd name="T55" fmla="*/ 2147483647 h 753"/>
              <a:gd name="T56" fmla="*/ 2147483647 w 791"/>
              <a:gd name="T57" fmla="*/ 2147483647 h 753"/>
              <a:gd name="T58" fmla="*/ 2147483647 w 791"/>
              <a:gd name="T59" fmla="*/ 2147483647 h 753"/>
              <a:gd name="T60" fmla="*/ 2147483647 w 791"/>
              <a:gd name="T61" fmla="*/ 2147483647 h 753"/>
              <a:gd name="T62" fmla="*/ 2147483647 w 791"/>
              <a:gd name="T63" fmla="*/ 2147483647 h 753"/>
              <a:gd name="T64" fmla="*/ 2147483647 w 791"/>
              <a:gd name="T65" fmla="*/ 2147483647 h 753"/>
              <a:gd name="T66" fmla="*/ 2147483647 w 791"/>
              <a:gd name="T67" fmla="*/ 2147483647 h 753"/>
              <a:gd name="T68" fmla="*/ 2147483647 w 791"/>
              <a:gd name="T69" fmla="*/ 2147483647 h 753"/>
              <a:gd name="T70" fmla="*/ 2147483647 w 791"/>
              <a:gd name="T71" fmla="*/ 2147483647 h 753"/>
              <a:gd name="T72" fmla="*/ 2147483647 w 791"/>
              <a:gd name="T73" fmla="*/ 2147483647 h 753"/>
              <a:gd name="T74" fmla="*/ 2147483647 w 791"/>
              <a:gd name="T75" fmla="*/ 2147483647 h 753"/>
              <a:gd name="T76" fmla="*/ 2147483647 w 791"/>
              <a:gd name="T77" fmla="*/ 2147483647 h 753"/>
              <a:gd name="T78" fmla="*/ 2147483647 w 791"/>
              <a:gd name="T79" fmla="*/ 2147483647 h 753"/>
              <a:gd name="T80" fmla="*/ 2147483647 w 791"/>
              <a:gd name="T81" fmla="*/ 2147483647 h 753"/>
              <a:gd name="T82" fmla="*/ 2147483647 w 791"/>
              <a:gd name="T83" fmla="*/ 2147483647 h 753"/>
              <a:gd name="T84" fmla="*/ 2147483647 w 791"/>
              <a:gd name="T85" fmla="*/ 2147483647 h 753"/>
              <a:gd name="T86" fmla="*/ 2147483647 w 791"/>
              <a:gd name="T87" fmla="*/ 2147483647 h 753"/>
              <a:gd name="T88" fmla="*/ 2147483647 w 791"/>
              <a:gd name="T89" fmla="*/ 2147483647 h 753"/>
              <a:gd name="T90" fmla="*/ 2147483647 w 791"/>
              <a:gd name="T91" fmla="*/ 2147483647 h 753"/>
              <a:gd name="T92" fmla="*/ 2147483647 w 791"/>
              <a:gd name="T93" fmla="*/ 2147483647 h 753"/>
              <a:gd name="T94" fmla="*/ 2147483647 w 791"/>
              <a:gd name="T95" fmla="*/ 2147483647 h 753"/>
              <a:gd name="T96" fmla="*/ 2147483647 w 791"/>
              <a:gd name="T97" fmla="*/ 2147483647 h 753"/>
              <a:gd name="T98" fmla="*/ 2147483647 w 791"/>
              <a:gd name="T99" fmla="*/ 2147483647 h 753"/>
              <a:gd name="T100" fmla="*/ 2147483647 w 791"/>
              <a:gd name="T101" fmla="*/ 2147483647 h 753"/>
              <a:gd name="T102" fmla="*/ 2147483647 w 791"/>
              <a:gd name="T103" fmla="*/ 2147483647 h 753"/>
              <a:gd name="T104" fmla="*/ 2147483647 w 791"/>
              <a:gd name="T105" fmla="*/ 2147483647 h 753"/>
              <a:gd name="T106" fmla="*/ 2147483647 w 791"/>
              <a:gd name="T107" fmla="*/ 2147483647 h 753"/>
              <a:gd name="T108" fmla="*/ 2147483647 w 791"/>
              <a:gd name="T109" fmla="*/ 2147483647 h 753"/>
              <a:gd name="T110" fmla="*/ 2147483647 w 791"/>
              <a:gd name="T111" fmla="*/ 2147483647 h 753"/>
              <a:gd name="T112" fmla="*/ 2147483647 w 791"/>
              <a:gd name="T113" fmla="*/ 2147483647 h 753"/>
              <a:gd name="T114" fmla="*/ 2147483647 w 791"/>
              <a:gd name="T115" fmla="*/ 2147483647 h 753"/>
              <a:gd name="T116" fmla="*/ 0 w 791"/>
              <a:gd name="T117" fmla="*/ 2147483647 h 753"/>
              <a:gd name="T118" fmla="*/ 2147483647 w 791"/>
              <a:gd name="T119" fmla="*/ 0 h 7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91"/>
              <a:gd name="T181" fmla="*/ 0 h 753"/>
              <a:gd name="T182" fmla="*/ 791 w 791"/>
              <a:gd name="T183" fmla="*/ 753 h 75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91" h="753">
                <a:moveTo>
                  <a:pt x="161" y="0"/>
                </a:moveTo>
                <a:lnTo>
                  <a:pt x="177" y="8"/>
                </a:lnTo>
                <a:lnTo>
                  <a:pt x="190" y="15"/>
                </a:lnTo>
                <a:lnTo>
                  <a:pt x="204" y="22"/>
                </a:lnTo>
                <a:lnTo>
                  <a:pt x="217" y="29"/>
                </a:lnTo>
                <a:lnTo>
                  <a:pt x="231" y="37"/>
                </a:lnTo>
                <a:lnTo>
                  <a:pt x="244" y="46"/>
                </a:lnTo>
                <a:lnTo>
                  <a:pt x="257" y="54"/>
                </a:lnTo>
                <a:lnTo>
                  <a:pt x="270" y="62"/>
                </a:lnTo>
                <a:lnTo>
                  <a:pt x="286" y="73"/>
                </a:lnTo>
                <a:lnTo>
                  <a:pt x="303" y="85"/>
                </a:lnTo>
                <a:lnTo>
                  <a:pt x="316" y="94"/>
                </a:lnTo>
                <a:lnTo>
                  <a:pt x="329" y="105"/>
                </a:lnTo>
                <a:lnTo>
                  <a:pt x="345" y="116"/>
                </a:lnTo>
                <a:lnTo>
                  <a:pt x="361" y="128"/>
                </a:lnTo>
                <a:lnTo>
                  <a:pt x="375" y="140"/>
                </a:lnTo>
                <a:lnTo>
                  <a:pt x="389" y="153"/>
                </a:lnTo>
                <a:lnTo>
                  <a:pt x="402" y="165"/>
                </a:lnTo>
                <a:lnTo>
                  <a:pt x="418" y="180"/>
                </a:lnTo>
                <a:lnTo>
                  <a:pt x="432" y="193"/>
                </a:lnTo>
                <a:lnTo>
                  <a:pt x="444" y="206"/>
                </a:lnTo>
                <a:lnTo>
                  <a:pt x="458" y="221"/>
                </a:lnTo>
                <a:lnTo>
                  <a:pt x="469" y="232"/>
                </a:lnTo>
                <a:lnTo>
                  <a:pt x="481" y="246"/>
                </a:lnTo>
                <a:lnTo>
                  <a:pt x="493" y="260"/>
                </a:lnTo>
                <a:lnTo>
                  <a:pt x="506" y="277"/>
                </a:lnTo>
                <a:lnTo>
                  <a:pt x="517" y="291"/>
                </a:lnTo>
                <a:lnTo>
                  <a:pt x="529" y="307"/>
                </a:lnTo>
                <a:lnTo>
                  <a:pt x="543" y="326"/>
                </a:lnTo>
                <a:lnTo>
                  <a:pt x="555" y="343"/>
                </a:lnTo>
                <a:lnTo>
                  <a:pt x="568" y="362"/>
                </a:lnTo>
                <a:lnTo>
                  <a:pt x="580" y="381"/>
                </a:lnTo>
                <a:lnTo>
                  <a:pt x="591" y="401"/>
                </a:lnTo>
                <a:lnTo>
                  <a:pt x="603" y="422"/>
                </a:lnTo>
                <a:lnTo>
                  <a:pt x="612" y="440"/>
                </a:lnTo>
                <a:lnTo>
                  <a:pt x="621" y="457"/>
                </a:lnTo>
                <a:lnTo>
                  <a:pt x="629" y="477"/>
                </a:lnTo>
                <a:lnTo>
                  <a:pt x="634" y="491"/>
                </a:lnTo>
                <a:lnTo>
                  <a:pt x="791" y="429"/>
                </a:lnTo>
                <a:lnTo>
                  <a:pt x="547" y="753"/>
                </a:lnTo>
                <a:lnTo>
                  <a:pt x="115" y="700"/>
                </a:lnTo>
                <a:lnTo>
                  <a:pt x="286" y="631"/>
                </a:lnTo>
                <a:lnTo>
                  <a:pt x="275" y="608"/>
                </a:lnTo>
                <a:lnTo>
                  <a:pt x="264" y="586"/>
                </a:lnTo>
                <a:lnTo>
                  <a:pt x="249" y="562"/>
                </a:lnTo>
                <a:lnTo>
                  <a:pt x="232" y="537"/>
                </a:lnTo>
                <a:lnTo>
                  <a:pt x="217" y="516"/>
                </a:lnTo>
                <a:lnTo>
                  <a:pt x="201" y="496"/>
                </a:lnTo>
                <a:lnTo>
                  <a:pt x="184" y="476"/>
                </a:lnTo>
                <a:lnTo>
                  <a:pt x="167" y="459"/>
                </a:lnTo>
                <a:lnTo>
                  <a:pt x="150" y="443"/>
                </a:lnTo>
                <a:lnTo>
                  <a:pt x="130" y="425"/>
                </a:lnTo>
                <a:lnTo>
                  <a:pt x="111" y="410"/>
                </a:lnTo>
                <a:lnTo>
                  <a:pt x="93" y="395"/>
                </a:lnTo>
                <a:lnTo>
                  <a:pt x="75" y="382"/>
                </a:lnTo>
                <a:lnTo>
                  <a:pt x="53" y="368"/>
                </a:lnTo>
                <a:lnTo>
                  <a:pt x="31" y="355"/>
                </a:lnTo>
                <a:lnTo>
                  <a:pt x="16" y="348"/>
                </a:lnTo>
                <a:lnTo>
                  <a:pt x="0" y="339"/>
                </a:lnTo>
                <a:lnTo>
                  <a:pt x="161" y="0"/>
                </a:lnTo>
                <a:close/>
              </a:path>
            </a:pathLst>
          </a:custGeom>
          <a:solidFill>
            <a:srgbClr val="F0793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 noChangeAspect="1"/>
          </p:cNvSpPr>
          <p:nvPr/>
        </p:nvSpPr>
        <p:spPr bwMode="auto">
          <a:xfrm rot="21000000">
            <a:off x="2205505" y="1980307"/>
            <a:ext cx="1028700" cy="831850"/>
          </a:xfrm>
          <a:custGeom>
            <a:avLst/>
            <a:gdLst>
              <a:gd name="T0" fmla="*/ 2147483647 w 765"/>
              <a:gd name="T1" fmla="*/ 2147483647 h 617"/>
              <a:gd name="T2" fmla="*/ 2147483647 w 765"/>
              <a:gd name="T3" fmla="*/ 2147483647 h 617"/>
              <a:gd name="T4" fmla="*/ 2147483647 w 765"/>
              <a:gd name="T5" fmla="*/ 2147483647 h 617"/>
              <a:gd name="T6" fmla="*/ 2147483647 w 765"/>
              <a:gd name="T7" fmla="*/ 2147483647 h 617"/>
              <a:gd name="T8" fmla="*/ 2147483647 w 765"/>
              <a:gd name="T9" fmla="*/ 2147483647 h 617"/>
              <a:gd name="T10" fmla="*/ 2147483647 w 765"/>
              <a:gd name="T11" fmla="*/ 2147483647 h 617"/>
              <a:gd name="T12" fmla="*/ 2147483647 w 765"/>
              <a:gd name="T13" fmla="*/ 2147483647 h 617"/>
              <a:gd name="T14" fmla="*/ 2147483647 w 765"/>
              <a:gd name="T15" fmla="*/ 2147483647 h 617"/>
              <a:gd name="T16" fmla="*/ 2147483647 w 765"/>
              <a:gd name="T17" fmla="*/ 2147483647 h 617"/>
              <a:gd name="T18" fmla="*/ 2147483647 w 765"/>
              <a:gd name="T19" fmla="*/ 2147483647 h 617"/>
              <a:gd name="T20" fmla="*/ 2147483647 w 765"/>
              <a:gd name="T21" fmla="*/ 2147483647 h 617"/>
              <a:gd name="T22" fmla="*/ 2147483647 w 765"/>
              <a:gd name="T23" fmla="*/ 2147483647 h 617"/>
              <a:gd name="T24" fmla="*/ 2147483647 w 765"/>
              <a:gd name="T25" fmla="*/ 2147483647 h 617"/>
              <a:gd name="T26" fmla="*/ 2147483647 w 765"/>
              <a:gd name="T27" fmla="*/ 2147483647 h 617"/>
              <a:gd name="T28" fmla="*/ 2147483647 w 765"/>
              <a:gd name="T29" fmla="*/ 2147483647 h 617"/>
              <a:gd name="T30" fmla="*/ 2147483647 w 765"/>
              <a:gd name="T31" fmla="*/ 2147483647 h 617"/>
              <a:gd name="T32" fmla="*/ 2147483647 w 765"/>
              <a:gd name="T33" fmla="*/ 2147483647 h 617"/>
              <a:gd name="T34" fmla="*/ 2147483647 w 765"/>
              <a:gd name="T35" fmla="*/ 2147483647 h 617"/>
              <a:gd name="T36" fmla="*/ 0 w 765"/>
              <a:gd name="T37" fmla="*/ 2147483647 h 617"/>
              <a:gd name="T38" fmla="*/ 2147483647 w 765"/>
              <a:gd name="T39" fmla="*/ 2147483647 h 617"/>
              <a:gd name="T40" fmla="*/ 2147483647 w 765"/>
              <a:gd name="T41" fmla="*/ 2147483647 h 617"/>
              <a:gd name="T42" fmla="*/ 2147483647 w 765"/>
              <a:gd name="T43" fmla="*/ 2147483647 h 617"/>
              <a:gd name="T44" fmla="*/ 2147483647 w 765"/>
              <a:gd name="T45" fmla="*/ 2147483647 h 617"/>
              <a:gd name="T46" fmla="*/ 2147483647 w 765"/>
              <a:gd name="T47" fmla="*/ 2147483647 h 617"/>
              <a:gd name="T48" fmla="*/ 2147483647 w 765"/>
              <a:gd name="T49" fmla="*/ 2147483647 h 617"/>
              <a:gd name="T50" fmla="*/ 2147483647 w 765"/>
              <a:gd name="T51" fmla="*/ 2147483647 h 617"/>
              <a:gd name="T52" fmla="*/ 2147483647 w 765"/>
              <a:gd name="T53" fmla="*/ 2147483647 h 617"/>
              <a:gd name="T54" fmla="*/ 2147483647 w 765"/>
              <a:gd name="T55" fmla="*/ 2147483647 h 617"/>
              <a:gd name="T56" fmla="*/ 2147483647 w 765"/>
              <a:gd name="T57" fmla="*/ 2147483647 h 617"/>
              <a:gd name="T58" fmla="*/ 2147483647 w 765"/>
              <a:gd name="T59" fmla="*/ 2147483647 h 617"/>
              <a:gd name="T60" fmla="*/ 2147483647 w 765"/>
              <a:gd name="T61" fmla="*/ 2147483647 h 617"/>
              <a:gd name="T62" fmla="*/ 2147483647 w 765"/>
              <a:gd name="T63" fmla="*/ 2147483647 h 617"/>
              <a:gd name="T64" fmla="*/ 2147483647 w 765"/>
              <a:gd name="T65" fmla="*/ 2147483647 h 617"/>
              <a:gd name="T66" fmla="*/ 2147483647 w 765"/>
              <a:gd name="T67" fmla="*/ 2147483647 h 617"/>
              <a:gd name="T68" fmla="*/ 2147483647 w 765"/>
              <a:gd name="T69" fmla="*/ 2147483647 h 617"/>
              <a:gd name="T70" fmla="*/ 2147483647 w 765"/>
              <a:gd name="T71" fmla="*/ 2147483647 h 617"/>
              <a:gd name="T72" fmla="*/ 2147483647 w 765"/>
              <a:gd name="T73" fmla="*/ 2147483647 h 617"/>
              <a:gd name="T74" fmla="*/ 2147483647 w 765"/>
              <a:gd name="T75" fmla="*/ 2147483647 h 617"/>
              <a:gd name="T76" fmla="*/ 2147483647 w 765"/>
              <a:gd name="T77" fmla="*/ 2147483647 h 617"/>
              <a:gd name="T78" fmla="*/ 2147483647 w 765"/>
              <a:gd name="T79" fmla="*/ 2147483647 h 617"/>
              <a:gd name="T80" fmla="*/ 2147483647 w 765"/>
              <a:gd name="T81" fmla="*/ 2147483647 h 617"/>
              <a:gd name="T82" fmla="*/ 2147483647 w 765"/>
              <a:gd name="T83" fmla="*/ 2147483647 h 617"/>
              <a:gd name="T84" fmla="*/ 2147483647 w 765"/>
              <a:gd name="T85" fmla="*/ 2147483647 h 617"/>
              <a:gd name="T86" fmla="*/ 2147483647 w 765"/>
              <a:gd name="T87" fmla="*/ 2147483647 h 617"/>
              <a:gd name="T88" fmla="*/ 2147483647 w 765"/>
              <a:gd name="T89" fmla="*/ 2147483647 h 617"/>
              <a:gd name="T90" fmla="*/ 2147483647 w 765"/>
              <a:gd name="T91" fmla="*/ 2147483647 h 617"/>
              <a:gd name="T92" fmla="*/ 2147483647 w 765"/>
              <a:gd name="T93" fmla="*/ 2147483647 h 617"/>
              <a:gd name="T94" fmla="*/ 2147483647 w 765"/>
              <a:gd name="T95" fmla="*/ 2147483647 h 617"/>
              <a:gd name="T96" fmla="*/ 2147483647 w 765"/>
              <a:gd name="T97" fmla="*/ 0 h 617"/>
              <a:gd name="T98" fmla="*/ 2147483647 w 765"/>
              <a:gd name="T99" fmla="*/ 2147483647 h 617"/>
              <a:gd name="T100" fmla="*/ 2147483647 w 765"/>
              <a:gd name="T101" fmla="*/ 2147483647 h 6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65"/>
              <a:gd name="T154" fmla="*/ 0 h 617"/>
              <a:gd name="T155" fmla="*/ 765 w 765"/>
              <a:gd name="T156" fmla="*/ 617 h 6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65" h="617">
                <a:moveTo>
                  <a:pt x="408" y="617"/>
                </a:moveTo>
                <a:lnTo>
                  <a:pt x="458" y="497"/>
                </a:lnTo>
                <a:lnTo>
                  <a:pt x="442" y="492"/>
                </a:lnTo>
                <a:lnTo>
                  <a:pt x="424" y="488"/>
                </a:lnTo>
                <a:lnTo>
                  <a:pt x="401" y="483"/>
                </a:lnTo>
                <a:lnTo>
                  <a:pt x="382" y="480"/>
                </a:lnTo>
                <a:lnTo>
                  <a:pt x="361" y="477"/>
                </a:lnTo>
                <a:lnTo>
                  <a:pt x="338" y="475"/>
                </a:lnTo>
                <a:lnTo>
                  <a:pt x="314" y="473"/>
                </a:lnTo>
                <a:lnTo>
                  <a:pt x="271" y="473"/>
                </a:lnTo>
                <a:lnTo>
                  <a:pt x="249" y="474"/>
                </a:lnTo>
                <a:lnTo>
                  <a:pt x="228" y="476"/>
                </a:lnTo>
                <a:lnTo>
                  <a:pt x="207" y="478"/>
                </a:lnTo>
                <a:lnTo>
                  <a:pt x="186" y="482"/>
                </a:lnTo>
                <a:lnTo>
                  <a:pt x="166" y="486"/>
                </a:lnTo>
                <a:lnTo>
                  <a:pt x="142" y="491"/>
                </a:lnTo>
                <a:lnTo>
                  <a:pt x="121" y="498"/>
                </a:lnTo>
                <a:lnTo>
                  <a:pt x="176" y="244"/>
                </a:lnTo>
                <a:lnTo>
                  <a:pt x="0" y="143"/>
                </a:lnTo>
                <a:lnTo>
                  <a:pt x="9" y="140"/>
                </a:lnTo>
                <a:lnTo>
                  <a:pt x="27" y="134"/>
                </a:lnTo>
                <a:lnTo>
                  <a:pt x="41" y="130"/>
                </a:lnTo>
                <a:lnTo>
                  <a:pt x="57" y="125"/>
                </a:lnTo>
                <a:lnTo>
                  <a:pt x="76" y="121"/>
                </a:lnTo>
                <a:lnTo>
                  <a:pt x="92" y="117"/>
                </a:lnTo>
                <a:lnTo>
                  <a:pt x="113" y="112"/>
                </a:lnTo>
                <a:lnTo>
                  <a:pt x="131" y="109"/>
                </a:lnTo>
                <a:lnTo>
                  <a:pt x="152" y="106"/>
                </a:lnTo>
                <a:lnTo>
                  <a:pt x="174" y="103"/>
                </a:lnTo>
                <a:lnTo>
                  <a:pt x="195" y="101"/>
                </a:lnTo>
                <a:lnTo>
                  <a:pt x="219" y="100"/>
                </a:lnTo>
                <a:lnTo>
                  <a:pt x="242" y="98"/>
                </a:lnTo>
                <a:lnTo>
                  <a:pt x="265" y="98"/>
                </a:lnTo>
                <a:lnTo>
                  <a:pt x="289" y="98"/>
                </a:lnTo>
                <a:lnTo>
                  <a:pt x="319" y="98"/>
                </a:lnTo>
                <a:lnTo>
                  <a:pt x="346" y="99"/>
                </a:lnTo>
                <a:lnTo>
                  <a:pt x="364" y="100"/>
                </a:lnTo>
                <a:lnTo>
                  <a:pt x="386" y="102"/>
                </a:lnTo>
                <a:lnTo>
                  <a:pt x="407" y="104"/>
                </a:lnTo>
                <a:lnTo>
                  <a:pt x="432" y="107"/>
                </a:lnTo>
                <a:lnTo>
                  <a:pt x="453" y="111"/>
                </a:lnTo>
                <a:lnTo>
                  <a:pt x="473" y="115"/>
                </a:lnTo>
                <a:lnTo>
                  <a:pt x="499" y="120"/>
                </a:lnTo>
                <a:lnTo>
                  <a:pt x="519" y="125"/>
                </a:lnTo>
                <a:lnTo>
                  <a:pt x="543" y="131"/>
                </a:lnTo>
                <a:lnTo>
                  <a:pt x="563" y="136"/>
                </a:lnTo>
                <a:lnTo>
                  <a:pt x="585" y="143"/>
                </a:lnTo>
                <a:lnTo>
                  <a:pt x="607" y="150"/>
                </a:lnTo>
                <a:lnTo>
                  <a:pt x="672" y="0"/>
                </a:lnTo>
                <a:lnTo>
                  <a:pt x="765" y="418"/>
                </a:lnTo>
                <a:lnTo>
                  <a:pt x="408" y="61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0936" y="517057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PMP is a </a:t>
            </a:r>
            <a:r>
              <a:rPr lang="en-US" b="1" dirty="0"/>
              <a:t>process</a:t>
            </a:r>
            <a:r>
              <a:rPr lang="en-US" dirty="0"/>
              <a:t>…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871561" y="2118878"/>
            <a:ext cx="2419350" cy="260985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6" name="Group 14"/>
          <p:cNvGrpSpPr>
            <a:grpSpLocks noChangeAspect="1"/>
          </p:cNvGrpSpPr>
          <p:nvPr/>
        </p:nvGrpSpPr>
        <p:grpSpPr bwMode="auto">
          <a:xfrm rot="885484">
            <a:off x="6423217" y="2570532"/>
            <a:ext cx="1316038" cy="1668462"/>
            <a:chOff x="3516" y="2748"/>
            <a:chExt cx="1212" cy="1416"/>
          </a:xfrm>
          <a:solidFill>
            <a:schemeClr val="bg1">
              <a:lumMod val="85000"/>
            </a:schemeClr>
          </a:solidFill>
        </p:grpSpPr>
        <p:sp>
          <p:nvSpPr>
            <p:cNvPr id="17" name="Rectangle 15"/>
            <p:cNvSpPr>
              <a:spLocks noChangeAspect="1" noChangeArrowheads="1"/>
            </p:cNvSpPr>
            <p:nvPr/>
          </p:nvSpPr>
          <p:spPr bwMode="auto">
            <a:xfrm>
              <a:off x="3516" y="2748"/>
              <a:ext cx="1212" cy="1416"/>
            </a:xfrm>
            <a:prstGeom prst="rect">
              <a:avLst/>
            </a:prstGeom>
            <a:grpFill/>
            <a:ln w="5715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>
              <a:off x="3648" y="2952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>
              <a:off x="3648" y="3108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>
              <a:off x="3648" y="3240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>
              <a:off x="3648" y="3396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>
              <a:off x="3648" y="3540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Aspect="1" noChangeShapeType="1"/>
            </p:cNvSpPr>
            <p:nvPr/>
          </p:nvSpPr>
          <p:spPr bwMode="auto">
            <a:xfrm>
              <a:off x="3648" y="3696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Aspect="1" noChangeShapeType="1"/>
            </p:cNvSpPr>
            <p:nvPr/>
          </p:nvSpPr>
          <p:spPr bwMode="auto">
            <a:xfrm>
              <a:off x="3648" y="3828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Aspect="1" noChangeShapeType="1"/>
            </p:cNvSpPr>
            <p:nvPr/>
          </p:nvSpPr>
          <p:spPr bwMode="auto">
            <a:xfrm>
              <a:off x="3648" y="3984"/>
              <a:ext cx="948" cy="0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319236" y="2400877"/>
            <a:ext cx="1524000" cy="20574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97083" y="517057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…not a </a:t>
            </a:r>
            <a:r>
              <a:rPr lang="en-US" b="1" dirty="0"/>
              <a:t>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10" y="2982230"/>
            <a:ext cx="1027897" cy="9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6002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objectives and 				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performance		End-of-cycle evaluation	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factors*</a:t>
            </a:r>
          </a:p>
          <a:p>
            <a:endParaRPr lang="en-US" sz="3200" dirty="0">
              <a:latin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</a:endParaRPr>
          </a:p>
          <a:p>
            <a:pPr marL="0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/>
            <a:endParaRPr lang="en-US" sz="20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en-US" sz="20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en-US" sz="20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n-US" sz="20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Coaching…Counseling…Feedback…Development</a:t>
            </a: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*The PMP process is designed to evaluate performance for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current review period only,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not for past performance.</a:t>
            </a:r>
            <a:r>
              <a:rPr lang="en-US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00" y="585928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Process and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Oval 5"/>
          <p:cNvSpPr/>
          <p:nvPr/>
        </p:nvSpPr>
        <p:spPr>
          <a:xfrm>
            <a:off x="1886704" y="2697496"/>
            <a:ext cx="14859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2022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2697496"/>
            <a:ext cx="14859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2023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504" y="3246104"/>
            <a:ext cx="188992" cy="365792"/>
          </a:xfrm>
          <a:prstGeom prst="rect">
            <a:avLst/>
          </a:prstGeom>
        </p:spPr>
      </p:pic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6A29D9CA-AB45-4A52-BE5C-A9AEB7F7B592}"/>
              </a:ext>
            </a:extLst>
          </p:cNvPr>
          <p:cNvSpPr/>
          <p:nvPr/>
        </p:nvSpPr>
        <p:spPr>
          <a:xfrm rot="11790732">
            <a:off x="3884912" y="2375456"/>
            <a:ext cx="976827" cy="1741294"/>
          </a:xfrm>
          <a:prstGeom prst="curvedLeftArrow">
            <a:avLst>
              <a:gd name="adj1" fmla="val 25000"/>
              <a:gd name="adj2" fmla="val 60041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43A86797-67C6-4DAD-B096-A3C4465565AD}"/>
              </a:ext>
            </a:extLst>
          </p:cNvPr>
          <p:cNvSpPr/>
          <p:nvPr/>
        </p:nvSpPr>
        <p:spPr>
          <a:xfrm rot="6814626">
            <a:off x="4573998" y="3461516"/>
            <a:ext cx="1673233" cy="92554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5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928946" cy="1143000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958426"/>
            <a:ext cx="754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Employee completes optional PMP self-assessment form and submits to their supervisor </a:t>
            </a:r>
            <a:br>
              <a:rPr lang="en-US" sz="2000" dirty="0"/>
            </a:br>
            <a:r>
              <a:rPr lang="en-US" sz="2000" b="1" i="1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Employee can email supervisor with feedback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Top accomplishments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they perceive they met their responsibilities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Changes to job duties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Feedback on progress on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Any additional training or support they may need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New goals they wish to accomplish</a:t>
            </a:r>
          </a:p>
          <a:p>
            <a:endParaRPr lang="en-US" sz="16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Employees must complete any </a:t>
            </a:r>
            <a:r>
              <a:rPr lang="en-US" sz="2000" u="sng" dirty="0"/>
              <a:t>required training</a:t>
            </a:r>
            <a:r>
              <a:rPr lang="en-US" sz="2000" dirty="0"/>
              <a:t> (IT, FERPA, D&amp;I) </a:t>
            </a:r>
            <a:r>
              <a:rPr lang="en-US" sz="2000" b="1" dirty="0"/>
              <a:t>no later than May 19, 2023</a:t>
            </a:r>
            <a:r>
              <a:rPr lang="en-US" sz="2000" dirty="0"/>
              <a:t> for merit eligibility</a:t>
            </a:r>
            <a:r>
              <a:rPr lang="en-US" sz="2000" b="1" dirty="0"/>
              <a:t> </a:t>
            </a:r>
            <a:endParaRPr lang="en-US" sz="2000" dirty="0"/>
          </a:p>
        </p:txBody>
      </p:sp>
      <p:pic>
        <p:nvPicPr>
          <p:cNvPr id="5" name="Picture 2" descr="Good Performance Review and Then….Fired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14600" cy="162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6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056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– 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1A005-4B7B-45CF-8D99-B08C658FFF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81200"/>
            <a:ext cx="731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an employee wishes to complete a self-assessment they should: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Request to do so with their supervisor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Submit the self-assessment to their supervisor at least ten (10) days prior to the end-of-year evaluation meeting. </a:t>
            </a:r>
            <a:r>
              <a:rPr lang="en-US" sz="2200" b="1" i="1" dirty="0"/>
              <a:t>Supervisor should provide due date to employees.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8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928"/>
            <a:ext cx="7924800" cy="1143000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PMP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63599"/>
            <a:ext cx="7620000" cy="1936749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PMP forms can be found on the HR website under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Find it Fast / Manager &amp; Admin Toolkit / Performance Management Process</a:t>
            </a:r>
            <a:r>
              <a:rPr lang="en-US" sz="18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Nonexempt PMP Form</a:t>
            </a:r>
            <a:endParaRPr lang="en-US" sz="1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PMP’s are required for all PIN and Contingent II employees who have completed their original probation period.</a:t>
            </a:r>
          </a:p>
          <a:p>
            <a:pPr marL="0" indent="0">
              <a:buNone/>
            </a:pPr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13A5-2CD8-4514-B193-5E24B4CAE9A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25F62-89C4-445D-B80F-E06F64DF9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278" y="3048000"/>
            <a:ext cx="2975225" cy="3810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298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480"/>
            <a:ext cx="79248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Probationary Period Employees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A005-4B7B-45CF-8D99-B08C658FFFF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7772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Non-exempt probationary period is 6 months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PMP’s are not required for employees during their original probationary period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Opportunity to review PMP process with your supervisor and set goals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Previous supervisors will need to assist with completing PMP for internal transfers</a:t>
            </a:r>
          </a:p>
        </p:txBody>
      </p:sp>
    </p:spTree>
    <p:extLst>
      <p:ext uri="{BB962C8B-B14F-4D97-AF65-F5344CB8AC3E}">
        <p14:creationId xmlns:p14="http://schemas.microsoft.com/office/powerpoint/2010/main" val="1572106443"/>
      </p:ext>
    </p:extLst>
  </p:cSld>
  <p:clrMapOvr>
    <a:masterClrMapping/>
  </p:clrMapOvr>
</p:sld>
</file>

<file path=ppt/theme/theme1.xml><?xml version="1.0" encoding="utf-8"?>
<a:theme xmlns:a="http://schemas.openxmlformats.org/drawingml/2006/main" name="SU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SU_Template</Template>
  <TotalTime>5368</TotalTime>
  <Words>852</Words>
  <Application>Microsoft Office PowerPoint</Application>
  <PresentationFormat>On-screen Show (4:3)</PresentationFormat>
  <Paragraphs>209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Ink Free</vt:lpstr>
      <vt:lpstr>Wingdings</vt:lpstr>
      <vt:lpstr>SU_Template</vt:lpstr>
      <vt:lpstr>Performance Management Process (PMP) Non-Exempt Staff</vt:lpstr>
      <vt:lpstr>Agenda</vt:lpstr>
      <vt:lpstr>Important Dates</vt:lpstr>
      <vt:lpstr>Remember…</vt:lpstr>
      <vt:lpstr>PowerPoint Presentation</vt:lpstr>
      <vt:lpstr>Self-Assessment</vt:lpstr>
      <vt:lpstr>Self-Assessment – cont.</vt:lpstr>
      <vt:lpstr>PMP Forms</vt:lpstr>
      <vt:lpstr>Probationary Period Employees</vt:lpstr>
      <vt:lpstr>Non-Exempt PMP Form</vt:lpstr>
      <vt:lpstr>Non-Exempt Rating Scale</vt:lpstr>
      <vt:lpstr>The PMP Meeting</vt:lpstr>
      <vt:lpstr>Opening Performance Year 2023-24</vt:lpstr>
      <vt:lpstr>SMART Goals</vt:lpstr>
      <vt:lpstr>SMARTER Goals</vt:lpstr>
      <vt:lpstr>Write SMART Goals</vt:lpstr>
      <vt:lpstr>SMART Goals Examples</vt:lpstr>
      <vt:lpstr>SMART Goals Examples</vt:lpstr>
      <vt:lpstr>Coaching</vt:lpstr>
      <vt:lpstr>Questions</vt:lpstr>
      <vt:lpstr>Reference: SMART Goals</vt:lpstr>
    </vt:vector>
  </TitlesOfParts>
  <Company>Salisbury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Training Session</dc:title>
  <dc:creator>Information Technology</dc:creator>
  <cp:lastModifiedBy>Christine Benoit</cp:lastModifiedBy>
  <cp:revision>415</cp:revision>
  <cp:lastPrinted>2017-04-19T19:58:28Z</cp:lastPrinted>
  <dcterms:created xsi:type="dcterms:W3CDTF">2013-11-20T13:54:58Z</dcterms:created>
  <dcterms:modified xsi:type="dcterms:W3CDTF">2023-04-27T20:27:56Z</dcterms:modified>
</cp:coreProperties>
</file>