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6459200" cy="13716000"/>
  <p:notesSz cx="6858000" cy="9144000"/>
  <p:defaultTextStyle>
    <a:defPPr>
      <a:defRPr lang="en-US"/>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5pPr>
    <a:lvl6pPr marL="2286000" algn="l" defTabSz="914400" rtl="0" eaLnBrk="1" latinLnBrk="0" hangingPunct="1">
      <a:defRPr sz="1400" kern="1200">
        <a:solidFill>
          <a:schemeClr val="tx1"/>
        </a:solidFill>
        <a:latin typeface="Arial" panose="020B0604020202020204" pitchFamily="34" charset="0"/>
        <a:ea typeface="+mn-ea"/>
        <a:cs typeface="+mn-cs"/>
      </a:defRPr>
    </a:lvl6pPr>
    <a:lvl7pPr marL="2743200" algn="l" defTabSz="914400" rtl="0" eaLnBrk="1" latinLnBrk="0" hangingPunct="1">
      <a:defRPr sz="1400" kern="1200">
        <a:solidFill>
          <a:schemeClr val="tx1"/>
        </a:solidFill>
        <a:latin typeface="Arial" panose="020B0604020202020204" pitchFamily="34" charset="0"/>
        <a:ea typeface="+mn-ea"/>
        <a:cs typeface="+mn-cs"/>
      </a:defRPr>
    </a:lvl7pPr>
    <a:lvl8pPr marL="3200400" algn="l" defTabSz="914400" rtl="0" eaLnBrk="1" latinLnBrk="0" hangingPunct="1">
      <a:defRPr sz="1400" kern="1200">
        <a:solidFill>
          <a:schemeClr val="tx1"/>
        </a:solidFill>
        <a:latin typeface="Arial" panose="020B0604020202020204" pitchFamily="34" charset="0"/>
        <a:ea typeface="+mn-ea"/>
        <a:cs typeface="+mn-cs"/>
      </a:defRPr>
    </a:lvl8pPr>
    <a:lvl9pPr marL="3657600" algn="l" defTabSz="914400" rtl="0" eaLnBrk="1" latinLnBrk="0" hangingPunct="1">
      <a:defRPr sz="1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4320">
          <p15:clr>
            <a:srgbClr val="A4A3A4"/>
          </p15:clr>
        </p15:guide>
        <p15:guide id="2" pos="51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51A1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5"/>
    <p:restoredTop sz="94687"/>
  </p:normalViewPr>
  <p:slideViewPr>
    <p:cSldViewPr>
      <p:cViewPr>
        <p:scale>
          <a:sx n="90" d="100"/>
          <a:sy n="90" d="100"/>
        </p:scale>
        <p:origin x="944" y="400"/>
      </p:cViewPr>
      <p:guideLst>
        <p:guide orient="horz" pos="4320"/>
        <p:guide pos="5184"/>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5075" y="4260850"/>
            <a:ext cx="13989050" cy="2940050"/>
          </a:xfrm>
        </p:spPr>
        <p:txBody>
          <a:bodyPr/>
          <a:lstStyle/>
          <a:p>
            <a:r>
              <a:rPr lang="en-US"/>
              <a:t>Click to edit Master title style</a:t>
            </a:r>
          </a:p>
        </p:txBody>
      </p:sp>
      <p:sp>
        <p:nvSpPr>
          <p:cNvPr id="3" name="Subtitle 2"/>
          <p:cNvSpPr>
            <a:spLocks noGrp="1"/>
          </p:cNvSpPr>
          <p:nvPr>
            <p:ph type="subTitle" idx="1"/>
          </p:nvPr>
        </p:nvSpPr>
        <p:spPr>
          <a:xfrm>
            <a:off x="2468563" y="7772400"/>
            <a:ext cx="11522075" cy="35052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F249A50C-792D-D02B-13D9-340A44CCE9D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0F48A35-37F0-29D4-12C1-C705FFE5842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B2DD7EFE-B135-C880-4CDE-7E556A232C25}"/>
              </a:ext>
            </a:extLst>
          </p:cNvPr>
          <p:cNvSpPr>
            <a:spLocks noGrp="1" noChangeArrowheads="1"/>
          </p:cNvSpPr>
          <p:nvPr>
            <p:ph type="sldNum" sz="quarter" idx="12"/>
          </p:nvPr>
        </p:nvSpPr>
        <p:spPr>
          <a:ln/>
        </p:spPr>
        <p:txBody>
          <a:bodyPr/>
          <a:lstStyle>
            <a:lvl1pPr>
              <a:defRPr/>
            </a:lvl1pPr>
          </a:lstStyle>
          <a:p>
            <a:pPr>
              <a:defRPr/>
            </a:pPr>
            <a:fld id="{97C3C75E-0214-7D45-8D61-DB714542C777}" type="slidenum">
              <a:rPr lang="en-US" altLang="en-US"/>
              <a:pPr>
                <a:defRPr/>
              </a:pPr>
              <a:t>‹#›</a:t>
            </a:fld>
            <a:endParaRPr lang="en-US" altLang="en-US"/>
          </a:p>
        </p:txBody>
      </p:sp>
    </p:spTree>
    <p:extLst>
      <p:ext uri="{BB962C8B-B14F-4D97-AF65-F5344CB8AC3E}">
        <p14:creationId xmlns:p14="http://schemas.microsoft.com/office/powerpoint/2010/main" val="69770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6EA8FB6-F703-421D-CB03-9233E80F987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1964D86-A799-8CC1-A817-6D4892FD0A6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1BE1632-D16A-AEAF-4D60-55CE144C0E47}"/>
              </a:ext>
            </a:extLst>
          </p:cNvPr>
          <p:cNvSpPr>
            <a:spLocks noGrp="1" noChangeArrowheads="1"/>
          </p:cNvSpPr>
          <p:nvPr>
            <p:ph type="sldNum" sz="quarter" idx="12"/>
          </p:nvPr>
        </p:nvSpPr>
        <p:spPr>
          <a:ln/>
        </p:spPr>
        <p:txBody>
          <a:bodyPr/>
          <a:lstStyle>
            <a:lvl1pPr>
              <a:defRPr/>
            </a:lvl1pPr>
          </a:lstStyle>
          <a:p>
            <a:pPr>
              <a:defRPr/>
            </a:pPr>
            <a:fld id="{DA63AB40-4F34-AA48-8CAB-98C2E0ED2777}" type="slidenum">
              <a:rPr lang="en-US" altLang="en-US"/>
              <a:pPr>
                <a:defRPr/>
              </a:pPr>
              <a:t>‹#›</a:t>
            </a:fld>
            <a:endParaRPr lang="en-US" altLang="en-US"/>
          </a:p>
        </p:txBody>
      </p:sp>
    </p:spTree>
    <p:extLst>
      <p:ext uri="{BB962C8B-B14F-4D97-AF65-F5344CB8AC3E}">
        <p14:creationId xmlns:p14="http://schemas.microsoft.com/office/powerpoint/2010/main" val="1111451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933238" y="549275"/>
            <a:ext cx="3703637" cy="117030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22325" y="549275"/>
            <a:ext cx="10958513" cy="117030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7238AA1-D489-B842-E385-B7428F6DC30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32950B5-D162-813D-F6C0-418C26675B7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756A043-6FD8-82D8-81D7-33D90AD0EEDA}"/>
              </a:ext>
            </a:extLst>
          </p:cNvPr>
          <p:cNvSpPr>
            <a:spLocks noGrp="1" noChangeArrowheads="1"/>
          </p:cNvSpPr>
          <p:nvPr>
            <p:ph type="sldNum" sz="quarter" idx="12"/>
          </p:nvPr>
        </p:nvSpPr>
        <p:spPr>
          <a:ln/>
        </p:spPr>
        <p:txBody>
          <a:bodyPr/>
          <a:lstStyle>
            <a:lvl1pPr>
              <a:defRPr/>
            </a:lvl1pPr>
          </a:lstStyle>
          <a:p>
            <a:pPr>
              <a:defRPr/>
            </a:pPr>
            <a:fld id="{D77E5FFA-B997-AB4E-B9A9-EA66C3D53E05}" type="slidenum">
              <a:rPr lang="en-US" altLang="en-US"/>
              <a:pPr>
                <a:defRPr/>
              </a:pPr>
              <a:t>‹#›</a:t>
            </a:fld>
            <a:endParaRPr lang="en-US" altLang="en-US"/>
          </a:p>
        </p:txBody>
      </p:sp>
    </p:spTree>
    <p:extLst>
      <p:ext uri="{BB962C8B-B14F-4D97-AF65-F5344CB8AC3E}">
        <p14:creationId xmlns:p14="http://schemas.microsoft.com/office/powerpoint/2010/main" val="1521641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584FFFA-0E57-D1CC-A671-AF46CEB154E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D879BB2-1446-8B12-4A23-68E4EA71B2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B75EE1F-C6B1-C230-DC87-6C6D1102487F}"/>
              </a:ext>
            </a:extLst>
          </p:cNvPr>
          <p:cNvSpPr>
            <a:spLocks noGrp="1" noChangeArrowheads="1"/>
          </p:cNvSpPr>
          <p:nvPr>
            <p:ph type="sldNum" sz="quarter" idx="12"/>
          </p:nvPr>
        </p:nvSpPr>
        <p:spPr>
          <a:ln/>
        </p:spPr>
        <p:txBody>
          <a:bodyPr/>
          <a:lstStyle>
            <a:lvl1pPr>
              <a:defRPr/>
            </a:lvl1pPr>
          </a:lstStyle>
          <a:p>
            <a:pPr>
              <a:defRPr/>
            </a:pPr>
            <a:fld id="{D5B4AD3D-50A4-6344-98F4-1818D34F93E1}" type="slidenum">
              <a:rPr lang="en-US" altLang="en-US"/>
              <a:pPr>
                <a:defRPr/>
              </a:pPr>
              <a:t>‹#›</a:t>
            </a:fld>
            <a:endParaRPr lang="en-US" altLang="en-US"/>
          </a:p>
        </p:txBody>
      </p:sp>
    </p:spTree>
    <p:extLst>
      <p:ext uri="{BB962C8B-B14F-4D97-AF65-F5344CB8AC3E}">
        <p14:creationId xmlns:p14="http://schemas.microsoft.com/office/powerpoint/2010/main" val="3588218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00163" y="8813800"/>
            <a:ext cx="13990637" cy="27241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300163" y="5813425"/>
            <a:ext cx="13990637" cy="30003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36F970A-67CB-C874-37AD-9EE2059AE59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01D9F37-09E1-E425-1755-DAC7CA6FD07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08F108A-63B8-1368-264D-B5C4BCD3D045}"/>
              </a:ext>
            </a:extLst>
          </p:cNvPr>
          <p:cNvSpPr>
            <a:spLocks noGrp="1" noChangeArrowheads="1"/>
          </p:cNvSpPr>
          <p:nvPr>
            <p:ph type="sldNum" sz="quarter" idx="12"/>
          </p:nvPr>
        </p:nvSpPr>
        <p:spPr>
          <a:ln/>
        </p:spPr>
        <p:txBody>
          <a:bodyPr/>
          <a:lstStyle>
            <a:lvl1pPr>
              <a:defRPr/>
            </a:lvl1pPr>
          </a:lstStyle>
          <a:p>
            <a:pPr>
              <a:defRPr/>
            </a:pPr>
            <a:fld id="{8891F8A2-A56B-AE47-8899-E3E3FBEF4BEB}" type="slidenum">
              <a:rPr lang="en-US" altLang="en-US"/>
              <a:pPr>
                <a:defRPr/>
              </a:pPr>
              <a:t>‹#›</a:t>
            </a:fld>
            <a:endParaRPr lang="en-US" altLang="en-US"/>
          </a:p>
        </p:txBody>
      </p:sp>
    </p:spTree>
    <p:extLst>
      <p:ext uri="{BB962C8B-B14F-4D97-AF65-F5344CB8AC3E}">
        <p14:creationId xmlns:p14="http://schemas.microsoft.com/office/powerpoint/2010/main" val="2579351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22325" y="3200400"/>
            <a:ext cx="7331075" cy="9051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305800" y="3200400"/>
            <a:ext cx="7331075" cy="9051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C65018F-653E-0D0D-DDC4-486C7720B0F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372FC20-561B-03A8-A3A2-97FF8BEBB51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3EE87A9C-39F5-E676-B5A8-8FE36F3757DD}"/>
              </a:ext>
            </a:extLst>
          </p:cNvPr>
          <p:cNvSpPr>
            <a:spLocks noGrp="1" noChangeArrowheads="1"/>
          </p:cNvSpPr>
          <p:nvPr>
            <p:ph type="sldNum" sz="quarter" idx="12"/>
          </p:nvPr>
        </p:nvSpPr>
        <p:spPr>
          <a:ln/>
        </p:spPr>
        <p:txBody>
          <a:bodyPr/>
          <a:lstStyle>
            <a:lvl1pPr>
              <a:defRPr/>
            </a:lvl1pPr>
          </a:lstStyle>
          <a:p>
            <a:pPr>
              <a:defRPr/>
            </a:pPr>
            <a:fld id="{CB6DE147-F654-E641-BB5F-1A654BF18801}" type="slidenum">
              <a:rPr lang="en-US" altLang="en-US"/>
              <a:pPr>
                <a:defRPr/>
              </a:pPr>
              <a:t>‹#›</a:t>
            </a:fld>
            <a:endParaRPr lang="en-US" altLang="en-US"/>
          </a:p>
        </p:txBody>
      </p:sp>
    </p:spTree>
    <p:extLst>
      <p:ext uri="{BB962C8B-B14F-4D97-AF65-F5344CB8AC3E}">
        <p14:creationId xmlns:p14="http://schemas.microsoft.com/office/powerpoint/2010/main" val="3545428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325" y="3070225"/>
            <a:ext cx="7272338" cy="12795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325" y="4349750"/>
            <a:ext cx="7272338" cy="7902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361363" y="3070225"/>
            <a:ext cx="7275512" cy="12795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8361363" y="4349750"/>
            <a:ext cx="7275512" cy="7902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56003FD-0129-BD45-A487-76D811735ED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64A546C-3803-3458-3E3F-81C9BE34698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8CA1009F-7E3E-B636-FADF-DB446DA9CC1F}"/>
              </a:ext>
            </a:extLst>
          </p:cNvPr>
          <p:cNvSpPr>
            <a:spLocks noGrp="1" noChangeArrowheads="1"/>
          </p:cNvSpPr>
          <p:nvPr>
            <p:ph type="sldNum" sz="quarter" idx="12"/>
          </p:nvPr>
        </p:nvSpPr>
        <p:spPr>
          <a:ln/>
        </p:spPr>
        <p:txBody>
          <a:bodyPr/>
          <a:lstStyle>
            <a:lvl1pPr>
              <a:defRPr/>
            </a:lvl1pPr>
          </a:lstStyle>
          <a:p>
            <a:pPr>
              <a:defRPr/>
            </a:pPr>
            <a:fld id="{0630113B-EC60-7246-B649-FBA496659595}" type="slidenum">
              <a:rPr lang="en-US" altLang="en-US"/>
              <a:pPr>
                <a:defRPr/>
              </a:pPr>
              <a:t>‹#›</a:t>
            </a:fld>
            <a:endParaRPr lang="en-US" altLang="en-US"/>
          </a:p>
        </p:txBody>
      </p:sp>
    </p:spTree>
    <p:extLst>
      <p:ext uri="{BB962C8B-B14F-4D97-AF65-F5344CB8AC3E}">
        <p14:creationId xmlns:p14="http://schemas.microsoft.com/office/powerpoint/2010/main" val="3397725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BA1B951-8D3B-9F14-EF91-4B97BDDDCC1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8A490A70-F48D-7D51-3FF9-D0F3FB7FFF4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E5A7FED-2AE2-9952-5C38-8B32421F67BF}"/>
              </a:ext>
            </a:extLst>
          </p:cNvPr>
          <p:cNvSpPr>
            <a:spLocks noGrp="1" noChangeArrowheads="1"/>
          </p:cNvSpPr>
          <p:nvPr>
            <p:ph type="sldNum" sz="quarter" idx="12"/>
          </p:nvPr>
        </p:nvSpPr>
        <p:spPr>
          <a:ln/>
        </p:spPr>
        <p:txBody>
          <a:bodyPr/>
          <a:lstStyle>
            <a:lvl1pPr>
              <a:defRPr/>
            </a:lvl1pPr>
          </a:lstStyle>
          <a:p>
            <a:pPr>
              <a:defRPr/>
            </a:pPr>
            <a:fld id="{B94D5044-0F89-E647-8CC1-BAC8B4908CFE}" type="slidenum">
              <a:rPr lang="en-US" altLang="en-US"/>
              <a:pPr>
                <a:defRPr/>
              </a:pPr>
              <a:t>‹#›</a:t>
            </a:fld>
            <a:endParaRPr lang="en-US" altLang="en-US"/>
          </a:p>
        </p:txBody>
      </p:sp>
    </p:spTree>
    <p:extLst>
      <p:ext uri="{BB962C8B-B14F-4D97-AF65-F5344CB8AC3E}">
        <p14:creationId xmlns:p14="http://schemas.microsoft.com/office/powerpoint/2010/main" val="1259684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786D03F-5561-450D-F365-722DB1C7113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804AD11A-0B4C-412C-0732-4BBCC843B94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05919D2B-BBC4-A66E-F15E-DA49F63143E0}"/>
              </a:ext>
            </a:extLst>
          </p:cNvPr>
          <p:cNvSpPr>
            <a:spLocks noGrp="1" noChangeArrowheads="1"/>
          </p:cNvSpPr>
          <p:nvPr>
            <p:ph type="sldNum" sz="quarter" idx="12"/>
          </p:nvPr>
        </p:nvSpPr>
        <p:spPr>
          <a:ln/>
        </p:spPr>
        <p:txBody>
          <a:bodyPr/>
          <a:lstStyle>
            <a:lvl1pPr>
              <a:defRPr/>
            </a:lvl1pPr>
          </a:lstStyle>
          <a:p>
            <a:pPr>
              <a:defRPr/>
            </a:pPr>
            <a:fld id="{F456964B-5E38-8B4E-BBED-E89BA67E87D3}" type="slidenum">
              <a:rPr lang="en-US" altLang="en-US"/>
              <a:pPr>
                <a:defRPr/>
              </a:pPr>
              <a:t>‹#›</a:t>
            </a:fld>
            <a:endParaRPr lang="en-US" altLang="en-US"/>
          </a:p>
        </p:txBody>
      </p:sp>
    </p:spTree>
    <p:extLst>
      <p:ext uri="{BB962C8B-B14F-4D97-AF65-F5344CB8AC3E}">
        <p14:creationId xmlns:p14="http://schemas.microsoft.com/office/powerpoint/2010/main" val="1069318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22325" y="546100"/>
            <a:ext cx="5414963" cy="23241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6435725" y="546100"/>
            <a:ext cx="9201150" cy="117062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22325" y="2870200"/>
            <a:ext cx="5414963" cy="93821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40C8EE4-1F03-F6C3-9E8D-AD4521CA7EC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910616A0-E232-32CC-C029-9D2C1C43BC2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544248C-9A5F-915B-12C7-0875A18D1D0A}"/>
              </a:ext>
            </a:extLst>
          </p:cNvPr>
          <p:cNvSpPr>
            <a:spLocks noGrp="1" noChangeArrowheads="1"/>
          </p:cNvSpPr>
          <p:nvPr>
            <p:ph type="sldNum" sz="quarter" idx="12"/>
          </p:nvPr>
        </p:nvSpPr>
        <p:spPr>
          <a:ln/>
        </p:spPr>
        <p:txBody>
          <a:bodyPr/>
          <a:lstStyle>
            <a:lvl1pPr>
              <a:defRPr/>
            </a:lvl1pPr>
          </a:lstStyle>
          <a:p>
            <a:pPr>
              <a:defRPr/>
            </a:pPr>
            <a:fld id="{C9AD8F98-E199-3040-BC0A-70F74C978577}" type="slidenum">
              <a:rPr lang="en-US" altLang="en-US"/>
              <a:pPr>
                <a:defRPr/>
              </a:pPr>
              <a:t>‹#›</a:t>
            </a:fld>
            <a:endParaRPr lang="en-US" altLang="en-US"/>
          </a:p>
        </p:txBody>
      </p:sp>
    </p:spTree>
    <p:extLst>
      <p:ext uri="{BB962C8B-B14F-4D97-AF65-F5344CB8AC3E}">
        <p14:creationId xmlns:p14="http://schemas.microsoft.com/office/powerpoint/2010/main" val="2083414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25800" y="9601200"/>
            <a:ext cx="9875838" cy="11334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3225800" y="1225550"/>
            <a:ext cx="9875838" cy="8229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3225800" y="10734675"/>
            <a:ext cx="9875838" cy="16097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707A115-6E62-105E-C88A-676996C937E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EC2C481-B339-95DD-CCCF-9B0AFC924FE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F2FA6B9-B316-9594-9BE0-437561AA366E}"/>
              </a:ext>
            </a:extLst>
          </p:cNvPr>
          <p:cNvSpPr>
            <a:spLocks noGrp="1" noChangeArrowheads="1"/>
          </p:cNvSpPr>
          <p:nvPr>
            <p:ph type="sldNum" sz="quarter" idx="12"/>
          </p:nvPr>
        </p:nvSpPr>
        <p:spPr>
          <a:ln/>
        </p:spPr>
        <p:txBody>
          <a:bodyPr/>
          <a:lstStyle>
            <a:lvl1pPr>
              <a:defRPr/>
            </a:lvl1pPr>
          </a:lstStyle>
          <a:p>
            <a:pPr>
              <a:defRPr/>
            </a:pPr>
            <a:fld id="{46E58DC7-E486-E448-AC57-A09F2B25B18F}" type="slidenum">
              <a:rPr lang="en-US" altLang="en-US"/>
              <a:pPr>
                <a:defRPr/>
              </a:pPr>
              <a:t>‹#›</a:t>
            </a:fld>
            <a:endParaRPr lang="en-US" altLang="en-US"/>
          </a:p>
        </p:txBody>
      </p:sp>
    </p:spTree>
    <p:extLst>
      <p:ext uri="{BB962C8B-B14F-4D97-AF65-F5344CB8AC3E}">
        <p14:creationId xmlns:p14="http://schemas.microsoft.com/office/powerpoint/2010/main" val="1774788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9B9E40D-3678-153B-CFD8-8A53F608E306}"/>
              </a:ext>
            </a:extLst>
          </p:cNvPr>
          <p:cNvSpPr>
            <a:spLocks noGrp="1" noChangeArrowheads="1"/>
          </p:cNvSpPr>
          <p:nvPr>
            <p:ph type="title"/>
          </p:nvPr>
        </p:nvSpPr>
        <p:spPr bwMode="auto">
          <a:xfrm>
            <a:off x="822325" y="549275"/>
            <a:ext cx="148145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72423" tIns="86211" rIns="172423" bIns="86211"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A6D2F4D-33C3-8003-4C89-A67FB0E7F0A6}"/>
              </a:ext>
            </a:extLst>
          </p:cNvPr>
          <p:cNvSpPr>
            <a:spLocks noGrp="1" noChangeArrowheads="1"/>
          </p:cNvSpPr>
          <p:nvPr>
            <p:ph type="body" idx="1"/>
          </p:nvPr>
        </p:nvSpPr>
        <p:spPr bwMode="auto">
          <a:xfrm>
            <a:off x="822325" y="3200400"/>
            <a:ext cx="14814550" cy="905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72423" tIns="86211" rIns="172423" bIns="8621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9052AC0-F402-F027-7AB7-17C361E1DAB8}"/>
              </a:ext>
            </a:extLst>
          </p:cNvPr>
          <p:cNvSpPr>
            <a:spLocks noGrp="1" noChangeArrowheads="1"/>
          </p:cNvSpPr>
          <p:nvPr>
            <p:ph type="dt" sz="half" idx="2"/>
          </p:nvPr>
        </p:nvSpPr>
        <p:spPr bwMode="auto">
          <a:xfrm>
            <a:off x="822325" y="12490450"/>
            <a:ext cx="3841750" cy="952500"/>
          </a:xfrm>
          <a:prstGeom prst="rect">
            <a:avLst/>
          </a:prstGeom>
          <a:noFill/>
          <a:ln w="9525">
            <a:noFill/>
            <a:miter lim="800000"/>
            <a:headEnd/>
            <a:tailEnd/>
          </a:ln>
          <a:effectLst/>
        </p:spPr>
        <p:txBody>
          <a:bodyPr vert="horz" wrap="square" lIns="172423" tIns="86211" rIns="172423" bIns="86211" numCol="1" anchor="t" anchorCtr="0" compatLnSpc="1">
            <a:prstTxWarp prst="textNoShape">
              <a:avLst/>
            </a:prstTxWarp>
          </a:bodyPr>
          <a:lstStyle>
            <a:lvl1pPr eaLnBrk="1" hangingPunct="1">
              <a:defRPr sz="2600"/>
            </a:lvl1pPr>
          </a:lstStyle>
          <a:p>
            <a:pPr>
              <a:defRPr/>
            </a:pPr>
            <a:endParaRPr lang="en-US" altLang="en-US"/>
          </a:p>
        </p:txBody>
      </p:sp>
      <p:sp>
        <p:nvSpPr>
          <p:cNvPr id="1029" name="Rectangle 5">
            <a:extLst>
              <a:ext uri="{FF2B5EF4-FFF2-40B4-BE49-F238E27FC236}">
                <a16:creationId xmlns:a16="http://schemas.microsoft.com/office/drawing/2014/main" id="{B813B1B2-EB1C-6741-6FF9-A36361760F6D}"/>
              </a:ext>
            </a:extLst>
          </p:cNvPr>
          <p:cNvSpPr>
            <a:spLocks noGrp="1" noChangeArrowheads="1"/>
          </p:cNvSpPr>
          <p:nvPr>
            <p:ph type="ftr" sz="quarter" idx="3"/>
          </p:nvPr>
        </p:nvSpPr>
        <p:spPr bwMode="auto">
          <a:xfrm>
            <a:off x="5622925" y="12490450"/>
            <a:ext cx="5213350" cy="952500"/>
          </a:xfrm>
          <a:prstGeom prst="rect">
            <a:avLst/>
          </a:prstGeom>
          <a:noFill/>
          <a:ln w="9525">
            <a:noFill/>
            <a:miter lim="800000"/>
            <a:headEnd/>
            <a:tailEnd/>
          </a:ln>
          <a:effectLst/>
        </p:spPr>
        <p:txBody>
          <a:bodyPr vert="horz" wrap="square" lIns="172423" tIns="86211" rIns="172423" bIns="86211" numCol="1" anchor="t" anchorCtr="0" compatLnSpc="1">
            <a:prstTxWarp prst="textNoShape">
              <a:avLst/>
            </a:prstTxWarp>
          </a:bodyPr>
          <a:lstStyle>
            <a:lvl1pPr algn="ctr" eaLnBrk="1" hangingPunct="1">
              <a:defRPr sz="2600"/>
            </a:lvl1pPr>
          </a:lstStyle>
          <a:p>
            <a:pPr>
              <a:defRPr/>
            </a:pPr>
            <a:endParaRPr lang="en-US" altLang="en-US"/>
          </a:p>
        </p:txBody>
      </p:sp>
      <p:sp>
        <p:nvSpPr>
          <p:cNvPr id="1030" name="Rectangle 6">
            <a:extLst>
              <a:ext uri="{FF2B5EF4-FFF2-40B4-BE49-F238E27FC236}">
                <a16:creationId xmlns:a16="http://schemas.microsoft.com/office/drawing/2014/main" id="{D049BAA0-8BD6-4D9E-886D-6893979189C5}"/>
              </a:ext>
            </a:extLst>
          </p:cNvPr>
          <p:cNvSpPr>
            <a:spLocks noGrp="1" noChangeArrowheads="1"/>
          </p:cNvSpPr>
          <p:nvPr>
            <p:ph type="sldNum" sz="quarter" idx="4"/>
          </p:nvPr>
        </p:nvSpPr>
        <p:spPr bwMode="auto">
          <a:xfrm>
            <a:off x="11795125" y="12490450"/>
            <a:ext cx="3841750" cy="952500"/>
          </a:xfrm>
          <a:prstGeom prst="rect">
            <a:avLst/>
          </a:prstGeom>
          <a:noFill/>
          <a:ln w="9525">
            <a:noFill/>
            <a:miter lim="800000"/>
            <a:headEnd/>
            <a:tailEnd/>
          </a:ln>
          <a:effectLst/>
        </p:spPr>
        <p:txBody>
          <a:bodyPr vert="horz" wrap="square" lIns="172423" tIns="86211" rIns="172423" bIns="86211" numCol="1" anchor="t" anchorCtr="0" compatLnSpc="1">
            <a:prstTxWarp prst="textNoShape">
              <a:avLst/>
            </a:prstTxWarp>
          </a:bodyPr>
          <a:lstStyle>
            <a:lvl1pPr algn="r" eaLnBrk="1" hangingPunct="1">
              <a:defRPr sz="2600" smtClean="0"/>
            </a:lvl1pPr>
          </a:lstStyle>
          <a:p>
            <a:pPr>
              <a:defRPr/>
            </a:pPr>
            <a:fld id="{6ACABC3D-A097-854A-BC7C-43840602299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724025" rtl="0" eaLnBrk="0" fontAlgn="base" hangingPunct="0">
        <a:spcBef>
          <a:spcPct val="0"/>
        </a:spcBef>
        <a:spcAft>
          <a:spcPct val="0"/>
        </a:spcAft>
        <a:defRPr sz="8300">
          <a:solidFill>
            <a:schemeClr val="tx2"/>
          </a:solidFill>
          <a:latin typeface="+mj-lt"/>
          <a:ea typeface="+mj-ea"/>
          <a:cs typeface="+mj-cs"/>
        </a:defRPr>
      </a:lvl1pPr>
      <a:lvl2pPr algn="ctr" defTabSz="1724025" rtl="0" eaLnBrk="0" fontAlgn="base" hangingPunct="0">
        <a:spcBef>
          <a:spcPct val="0"/>
        </a:spcBef>
        <a:spcAft>
          <a:spcPct val="0"/>
        </a:spcAft>
        <a:defRPr sz="8300">
          <a:solidFill>
            <a:schemeClr val="tx2"/>
          </a:solidFill>
          <a:latin typeface="Arial" charset="0"/>
        </a:defRPr>
      </a:lvl2pPr>
      <a:lvl3pPr algn="ctr" defTabSz="1724025" rtl="0" eaLnBrk="0" fontAlgn="base" hangingPunct="0">
        <a:spcBef>
          <a:spcPct val="0"/>
        </a:spcBef>
        <a:spcAft>
          <a:spcPct val="0"/>
        </a:spcAft>
        <a:defRPr sz="8300">
          <a:solidFill>
            <a:schemeClr val="tx2"/>
          </a:solidFill>
          <a:latin typeface="Arial" charset="0"/>
        </a:defRPr>
      </a:lvl3pPr>
      <a:lvl4pPr algn="ctr" defTabSz="1724025" rtl="0" eaLnBrk="0" fontAlgn="base" hangingPunct="0">
        <a:spcBef>
          <a:spcPct val="0"/>
        </a:spcBef>
        <a:spcAft>
          <a:spcPct val="0"/>
        </a:spcAft>
        <a:defRPr sz="8300">
          <a:solidFill>
            <a:schemeClr val="tx2"/>
          </a:solidFill>
          <a:latin typeface="Arial" charset="0"/>
        </a:defRPr>
      </a:lvl4pPr>
      <a:lvl5pPr algn="ctr" defTabSz="1724025" rtl="0" eaLnBrk="0" fontAlgn="base" hangingPunct="0">
        <a:spcBef>
          <a:spcPct val="0"/>
        </a:spcBef>
        <a:spcAft>
          <a:spcPct val="0"/>
        </a:spcAft>
        <a:defRPr sz="8300">
          <a:solidFill>
            <a:schemeClr val="tx2"/>
          </a:solidFill>
          <a:latin typeface="Arial" charset="0"/>
        </a:defRPr>
      </a:lvl5pPr>
      <a:lvl6pPr marL="457200" algn="ctr" defTabSz="1724025" rtl="0" fontAlgn="base">
        <a:spcBef>
          <a:spcPct val="0"/>
        </a:spcBef>
        <a:spcAft>
          <a:spcPct val="0"/>
        </a:spcAft>
        <a:defRPr sz="8300">
          <a:solidFill>
            <a:schemeClr val="tx2"/>
          </a:solidFill>
          <a:latin typeface="Arial" charset="0"/>
        </a:defRPr>
      </a:lvl6pPr>
      <a:lvl7pPr marL="914400" algn="ctr" defTabSz="1724025" rtl="0" fontAlgn="base">
        <a:spcBef>
          <a:spcPct val="0"/>
        </a:spcBef>
        <a:spcAft>
          <a:spcPct val="0"/>
        </a:spcAft>
        <a:defRPr sz="8300">
          <a:solidFill>
            <a:schemeClr val="tx2"/>
          </a:solidFill>
          <a:latin typeface="Arial" charset="0"/>
        </a:defRPr>
      </a:lvl7pPr>
      <a:lvl8pPr marL="1371600" algn="ctr" defTabSz="1724025" rtl="0" fontAlgn="base">
        <a:spcBef>
          <a:spcPct val="0"/>
        </a:spcBef>
        <a:spcAft>
          <a:spcPct val="0"/>
        </a:spcAft>
        <a:defRPr sz="8300">
          <a:solidFill>
            <a:schemeClr val="tx2"/>
          </a:solidFill>
          <a:latin typeface="Arial" charset="0"/>
        </a:defRPr>
      </a:lvl8pPr>
      <a:lvl9pPr marL="1828800" algn="ctr" defTabSz="1724025" rtl="0" fontAlgn="base">
        <a:spcBef>
          <a:spcPct val="0"/>
        </a:spcBef>
        <a:spcAft>
          <a:spcPct val="0"/>
        </a:spcAft>
        <a:defRPr sz="8300">
          <a:solidFill>
            <a:schemeClr val="tx2"/>
          </a:solidFill>
          <a:latin typeface="Arial" charset="0"/>
        </a:defRPr>
      </a:lvl9pPr>
    </p:titleStyle>
    <p:bodyStyle>
      <a:lvl1pPr marL="646113" indent="-646113" algn="l" defTabSz="1724025" rtl="0" eaLnBrk="0" fontAlgn="base" hangingPunct="0">
        <a:spcBef>
          <a:spcPct val="20000"/>
        </a:spcBef>
        <a:spcAft>
          <a:spcPct val="0"/>
        </a:spcAft>
        <a:buChar char="•"/>
        <a:defRPr sz="6000">
          <a:solidFill>
            <a:schemeClr val="tx1"/>
          </a:solidFill>
          <a:latin typeface="+mn-lt"/>
          <a:ea typeface="+mn-ea"/>
          <a:cs typeface="+mn-cs"/>
        </a:defRPr>
      </a:lvl1pPr>
      <a:lvl2pPr marL="1401763" indent="-539750" algn="l" defTabSz="1724025" rtl="0" eaLnBrk="0" fontAlgn="base" hangingPunct="0">
        <a:spcBef>
          <a:spcPct val="20000"/>
        </a:spcBef>
        <a:spcAft>
          <a:spcPct val="0"/>
        </a:spcAft>
        <a:buChar char="–"/>
        <a:defRPr sz="5300">
          <a:solidFill>
            <a:schemeClr val="tx1"/>
          </a:solidFill>
          <a:latin typeface="+mn-lt"/>
        </a:defRPr>
      </a:lvl2pPr>
      <a:lvl3pPr marL="2155825" indent="-431800" algn="l" defTabSz="1724025" rtl="0" eaLnBrk="0" fontAlgn="base" hangingPunct="0">
        <a:spcBef>
          <a:spcPct val="20000"/>
        </a:spcBef>
        <a:spcAft>
          <a:spcPct val="0"/>
        </a:spcAft>
        <a:buChar char="•"/>
        <a:defRPr sz="4500">
          <a:solidFill>
            <a:schemeClr val="tx1"/>
          </a:solidFill>
          <a:latin typeface="+mn-lt"/>
        </a:defRPr>
      </a:lvl3pPr>
      <a:lvl4pPr marL="3017838" indent="-431800" algn="l" defTabSz="1724025" rtl="0" eaLnBrk="0" fontAlgn="base" hangingPunct="0">
        <a:spcBef>
          <a:spcPct val="20000"/>
        </a:spcBef>
        <a:spcAft>
          <a:spcPct val="0"/>
        </a:spcAft>
        <a:buChar char="–"/>
        <a:defRPr sz="3800">
          <a:solidFill>
            <a:schemeClr val="tx1"/>
          </a:solidFill>
          <a:latin typeface="+mn-lt"/>
        </a:defRPr>
      </a:lvl4pPr>
      <a:lvl5pPr marL="3879850" indent="-431800" algn="l" defTabSz="1724025" rtl="0" eaLnBrk="0" fontAlgn="base" hangingPunct="0">
        <a:spcBef>
          <a:spcPct val="20000"/>
        </a:spcBef>
        <a:spcAft>
          <a:spcPct val="0"/>
        </a:spcAft>
        <a:buChar char="»"/>
        <a:defRPr sz="3800">
          <a:solidFill>
            <a:schemeClr val="tx1"/>
          </a:solidFill>
          <a:latin typeface="+mn-lt"/>
        </a:defRPr>
      </a:lvl5pPr>
      <a:lvl6pPr marL="4337050" indent="-431800" algn="l" defTabSz="1724025" rtl="0" fontAlgn="base">
        <a:spcBef>
          <a:spcPct val="20000"/>
        </a:spcBef>
        <a:spcAft>
          <a:spcPct val="0"/>
        </a:spcAft>
        <a:buChar char="»"/>
        <a:defRPr sz="3800">
          <a:solidFill>
            <a:schemeClr val="tx1"/>
          </a:solidFill>
          <a:latin typeface="+mn-lt"/>
        </a:defRPr>
      </a:lvl6pPr>
      <a:lvl7pPr marL="4794250" indent="-431800" algn="l" defTabSz="1724025" rtl="0" fontAlgn="base">
        <a:spcBef>
          <a:spcPct val="20000"/>
        </a:spcBef>
        <a:spcAft>
          <a:spcPct val="0"/>
        </a:spcAft>
        <a:buChar char="»"/>
        <a:defRPr sz="3800">
          <a:solidFill>
            <a:schemeClr val="tx1"/>
          </a:solidFill>
          <a:latin typeface="+mn-lt"/>
        </a:defRPr>
      </a:lvl7pPr>
      <a:lvl8pPr marL="5251450" indent="-431800" algn="l" defTabSz="1724025" rtl="0" fontAlgn="base">
        <a:spcBef>
          <a:spcPct val="20000"/>
        </a:spcBef>
        <a:spcAft>
          <a:spcPct val="0"/>
        </a:spcAft>
        <a:buChar char="»"/>
        <a:defRPr sz="3800">
          <a:solidFill>
            <a:schemeClr val="tx1"/>
          </a:solidFill>
          <a:latin typeface="+mn-lt"/>
        </a:defRPr>
      </a:lvl8pPr>
      <a:lvl9pPr marL="5708650" indent="-431800" algn="l" defTabSz="1724025" rtl="0" fontAlgn="base">
        <a:spcBef>
          <a:spcPct val="20000"/>
        </a:spcBef>
        <a:spcAft>
          <a:spcPct val="0"/>
        </a:spcAft>
        <a:buChar char="»"/>
        <a:defRPr sz="3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9">
            <a:extLst>
              <a:ext uri="{FF2B5EF4-FFF2-40B4-BE49-F238E27FC236}">
                <a16:creationId xmlns:a16="http://schemas.microsoft.com/office/drawing/2014/main" id="{FC77D05F-2E30-50CC-B2CF-8E9AFD6DEB90}"/>
              </a:ext>
            </a:extLst>
          </p:cNvPr>
          <p:cNvSpPr txBox="1">
            <a:spLocks noChangeArrowheads="1"/>
          </p:cNvSpPr>
          <p:nvPr/>
        </p:nvSpPr>
        <p:spPr bwMode="auto">
          <a:xfrm>
            <a:off x="1989138" y="763522"/>
            <a:ext cx="12954000" cy="969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7" tIns="45719" rIns="91437" bIns="45719">
            <a:spAutoFit/>
          </a:bodyPr>
          <a:lstStyle>
            <a:lvl1pPr defTabSz="1724025">
              <a:spcBef>
                <a:spcPct val="20000"/>
              </a:spcBef>
              <a:buChar char="•"/>
              <a:defRPr sz="6000">
                <a:solidFill>
                  <a:schemeClr val="tx1"/>
                </a:solidFill>
                <a:latin typeface="Arial" panose="020B0604020202020204" pitchFamily="34" charset="0"/>
              </a:defRPr>
            </a:lvl1pPr>
            <a:lvl2pPr marL="742950" indent="-285750" defTabSz="1724025">
              <a:spcBef>
                <a:spcPct val="20000"/>
              </a:spcBef>
              <a:buChar char="–"/>
              <a:defRPr sz="5300">
                <a:solidFill>
                  <a:schemeClr val="tx1"/>
                </a:solidFill>
                <a:latin typeface="Arial" panose="020B0604020202020204" pitchFamily="34" charset="0"/>
              </a:defRPr>
            </a:lvl2pPr>
            <a:lvl3pPr marL="1143000" indent="-228600" defTabSz="1724025">
              <a:spcBef>
                <a:spcPct val="20000"/>
              </a:spcBef>
              <a:buChar char="•"/>
              <a:defRPr sz="4500">
                <a:solidFill>
                  <a:schemeClr val="tx1"/>
                </a:solidFill>
                <a:latin typeface="Arial" panose="020B0604020202020204" pitchFamily="34" charset="0"/>
              </a:defRPr>
            </a:lvl3pPr>
            <a:lvl4pPr marL="1600200" indent="-228600" defTabSz="1724025">
              <a:spcBef>
                <a:spcPct val="20000"/>
              </a:spcBef>
              <a:buChar char="–"/>
              <a:defRPr sz="3800">
                <a:solidFill>
                  <a:schemeClr val="tx1"/>
                </a:solidFill>
                <a:latin typeface="Arial" panose="020B0604020202020204" pitchFamily="34" charset="0"/>
              </a:defRPr>
            </a:lvl4pPr>
            <a:lvl5pPr marL="2057400" indent="-228600" defTabSz="1724025">
              <a:spcBef>
                <a:spcPct val="20000"/>
              </a:spcBef>
              <a:buChar char="»"/>
              <a:defRPr sz="3800">
                <a:solidFill>
                  <a:schemeClr val="tx1"/>
                </a:solidFill>
                <a:latin typeface="Arial" panose="020B0604020202020204" pitchFamily="34" charset="0"/>
              </a:defRPr>
            </a:lvl5pPr>
            <a:lvl6pPr marL="25146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6pPr>
            <a:lvl7pPr marL="29718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7pPr>
            <a:lvl8pPr marL="34290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8pPr>
            <a:lvl9pPr marL="38862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9pPr>
          </a:lstStyle>
          <a:p>
            <a:pPr algn="ctr" eaLnBrk="1" hangingPunct="1">
              <a:spcBef>
                <a:spcPct val="0"/>
              </a:spcBef>
              <a:spcAft>
                <a:spcPts val="600"/>
              </a:spcAft>
              <a:buFontTx/>
              <a:buNone/>
            </a:pPr>
            <a:r>
              <a:rPr lang="en-US" altLang="en-US" sz="3200" b="1" dirty="0">
                <a:solidFill>
                  <a:srgbClr val="751A19"/>
                </a:solidFill>
                <a:latin typeface=""/>
              </a:rPr>
              <a:t>Replace with Title (Font: Libre Franklin Bold 32 pts)</a:t>
            </a:r>
          </a:p>
          <a:p>
            <a:pPr algn="ctr" eaLnBrk="1" hangingPunct="1">
              <a:spcBef>
                <a:spcPct val="0"/>
              </a:spcBef>
              <a:buFontTx/>
              <a:buNone/>
            </a:pPr>
            <a:r>
              <a:rPr lang="en-US" altLang="en-US" sz="2000" dirty="0">
                <a:latin typeface=""/>
              </a:rPr>
              <a:t>Replace with Author’s Names and Affiliations (i.e. Salisbury University)</a:t>
            </a:r>
          </a:p>
        </p:txBody>
      </p:sp>
      <p:sp>
        <p:nvSpPr>
          <p:cNvPr id="2051" name="Rectangle 21">
            <a:extLst>
              <a:ext uri="{FF2B5EF4-FFF2-40B4-BE49-F238E27FC236}">
                <a16:creationId xmlns:a16="http://schemas.microsoft.com/office/drawing/2014/main" id="{C0B502B0-1F84-EB47-ACBC-DEAC0D44B4AA}"/>
              </a:ext>
            </a:extLst>
          </p:cNvPr>
          <p:cNvSpPr>
            <a:spLocks noChangeArrowheads="1"/>
          </p:cNvSpPr>
          <p:nvPr/>
        </p:nvSpPr>
        <p:spPr bwMode="auto">
          <a:xfrm>
            <a:off x="762000" y="2471478"/>
            <a:ext cx="3810000" cy="2893098"/>
          </a:xfrm>
          <a:prstGeom prst="rect">
            <a:avLst/>
          </a:prstGeom>
          <a:solidFill>
            <a:srgbClr val="FFCC00">
              <a:alpha val="25098"/>
            </a:srgbClr>
          </a:solidFill>
          <a:ln w="9525">
            <a:solidFill>
              <a:schemeClr val="tx1"/>
            </a:solidFill>
            <a:miter lim="800000"/>
            <a:headEnd/>
            <a:tailEnd/>
          </a:ln>
        </p:spPr>
        <p:txBody>
          <a:bodyPr wrap="square" lIns="91437" tIns="45719" rIns="91437" bIns="45719">
            <a:spAutoFit/>
          </a:bodyPr>
          <a:lstStyle>
            <a:lvl1pPr defTabSz="1724025">
              <a:spcBef>
                <a:spcPct val="20000"/>
              </a:spcBef>
              <a:buChar char="•"/>
              <a:defRPr sz="6000">
                <a:solidFill>
                  <a:schemeClr val="tx1"/>
                </a:solidFill>
                <a:latin typeface="Arial" panose="020B0604020202020204" pitchFamily="34" charset="0"/>
              </a:defRPr>
            </a:lvl1pPr>
            <a:lvl2pPr marL="742950" indent="-285750" defTabSz="1724025">
              <a:spcBef>
                <a:spcPct val="20000"/>
              </a:spcBef>
              <a:buChar char="–"/>
              <a:defRPr sz="5300">
                <a:solidFill>
                  <a:schemeClr val="tx1"/>
                </a:solidFill>
                <a:latin typeface="Arial" panose="020B0604020202020204" pitchFamily="34" charset="0"/>
              </a:defRPr>
            </a:lvl2pPr>
            <a:lvl3pPr marL="1143000" indent="-228600" defTabSz="1724025">
              <a:spcBef>
                <a:spcPct val="20000"/>
              </a:spcBef>
              <a:buChar char="•"/>
              <a:defRPr sz="4500">
                <a:solidFill>
                  <a:schemeClr val="tx1"/>
                </a:solidFill>
                <a:latin typeface="Arial" panose="020B0604020202020204" pitchFamily="34" charset="0"/>
              </a:defRPr>
            </a:lvl3pPr>
            <a:lvl4pPr marL="1600200" indent="-228600" defTabSz="1724025">
              <a:spcBef>
                <a:spcPct val="20000"/>
              </a:spcBef>
              <a:buChar char="–"/>
              <a:defRPr sz="3800">
                <a:solidFill>
                  <a:schemeClr val="tx1"/>
                </a:solidFill>
                <a:latin typeface="Arial" panose="020B0604020202020204" pitchFamily="34" charset="0"/>
              </a:defRPr>
            </a:lvl4pPr>
            <a:lvl5pPr marL="2057400" indent="-228600" defTabSz="1724025">
              <a:spcBef>
                <a:spcPct val="20000"/>
              </a:spcBef>
              <a:buChar char="»"/>
              <a:defRPr sz="3800">
                <a:solidFill>
                  <a:schemeClr val="tx1"/>
                </a:solidFill>
                <a:latin typeface="Arial" panose="020B0604020202020204" pitchFamily="34" charset="0"/>
              </a:defRPr>
            </a:lvl5pPr>
            <a:lvl6pPr marL="25146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6pPr>
            <a:lvl7pPr marL="29718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7pPr>
            <a:lvl8pPr marL="34290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8pPr>
            <a:lvl9pPr marL="38862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9pPr>
          </a:lstStyle>
          <a:p>
            <a:pPr eaLnBrk="1" hangingPunct="1">
              <a:spcBef>
                <a:spcPct val="0"/>
              </a:spcBef>
              <a:buFontTx/>
              <a:buNone/>
            </a:pPr>
            <a:r>
              <a:rPr lang="en-US" altLang="en-US" sz="1400" b="1" dirty="0"/>
              <a:t>Abstract</a:t>
            </a:r>
          </a:p>
          <a:p>
            <a:pPr eaLnBrk="1" hangingPunct="1">
              <a:spcBef>
                <a:spcPct val="0"/>
              </a:spcBef>
              <a:buFontTx/>
              <a:buNone/>
            </a:pPr>
            <a:endParaRPr lang="en-US" altLang="en-US" sz="1400" dirty="0"/>
          </a:p>
          <a:p>
            <a:pPr eaLnBrk="1" hangingPunct="1">
              <a:spcBef>
                <a:spcPct val="0"/>
              </a:spcBef>
              <a:buFontTx/>
              <a:buNone/>
            </a:pPr>
            <a:r>
              <a:rPr lang="en-US" altLang="en-US" sz="1400" dirty="0"/>
              <a:t>Repeat your conference abstract here.</a:t>
            </a:r>
          </a:p>
          <a:p>
            <a:pPr eaLnBrk="1" hangingPunct="1">
              <a:spcBef>
                <a:spcPct val="0"/>
              </a:spcBef>
              <a:buFontTx/>
              <a:buNone/>
            </a:pPr>
            <a:endParaRPr lang="en-US" altLang="en-US" sz="1400" dirty="0"/>
          </a:p>
          <a:p>
            <a:pPr eaLnBrk="1" hangingPunct="1">
              <a:spcBef>
                <a:spcPct val="0"/>
              </a:spcBef>
              <a:buFontTx/>
              <a:buNone/>
            </a:pPr>
            <a:r>
              <a:rPr lang="en-US" altLang="en-US" sz="1400" dirty="0"/>
              <a:t>This is a rectangular </a:t>
            </a:r>
            <a:r>
              <a:rPr lang="en-US" altLang="en-US" sz="1400" dirty="0" err="1"/>
              <a:t>autoshape</a:t>
            </a:r>
            <a:r>
              <a:rPr lang="en-US" altLang="en-US" sz="1400" dirty="0"/>
              <a:t>.  The text is in Arial 14 pt.  The </a:t>
            </a:r>
            <a:r>
              <a:rPr lang="en-US" altLang="en-US" sz="1400" dirty="0" err="1"/>
              <a:t>autoshape</a:t>
            </a:r>
            <a:r>
              <a:rPr lang="en-US" altLang="en-US" sz="1400" dirty="0"/>
              <a:t> is set to anchor (position) the text at the top of the shape, resize the shape to fit the text and word wrap the text within the shape.  Also, this shape has a gold color fill with 75% transparency.  </a:t>
            </a:r>
          </a:p>
          <a:p>
            <a:pPr eaLnBrk="1" hangingPunct="1">
              <a:spcBef>
                <a:spcPct val="0"/>
              </a:spcBef>
              <a:buFontTx/>
              <a:buNone/>
            </a:pPr>
            <a:endParaRPr lang="en-US" altLang="en-US" sz="1400" dirty="0"/>
          </a:p>
          <a:p>
            <a:pPr eaLnBrk="1" hangingPunct="1">
              <a:spcBef>
                <a:spcPct val="0"/>
              </a:spcBef>
              <a:buFontTx/>
              <a:buNone/>
            </a:pPr>
            <a:r>
              <a:rPr lang="en-US" altLang="en-US" sz="1400" dirty="0"/>
              <a:t>Right click and select Format </a:t>
            </a:r>
            <a:r>
              <a:rPr lang="en-US" altLang="en-US" sz="1400" dirty="0" err="1"/>
              <a:t>Autoshape</a:t>
            </a:r>
            <a:r>
              <a:rPr lang="en-US" altLang="en-US" sz="1400" dirty="0"/>
              <a:t> to change any of these settings.</a:t>
            </a:r>
          </a:p>
        </p:txBody>
      </p:sp>
      <p:sp>
        <p:nvSpPr>
          <p:cNvPr id="2053" name="Rectangle 23">
            <a:extLst>
              <a:ext uri="{FF2B5EF4-FFF2-40B4-BE49-F238E27FC236}">
                <a16:creationId xmlns:a16="http://schemas.microsoft.com/office/drawing/2014/main" id="{EE0BFA6B-576B-3D0E-C589-8A95C62A4D70}"/>
              </a:ext>
            </a:extLst>
          </p:cNvPr>
          <p:cNvSpPr>
            <a:spLocks noChangeArrowheads="1"/>
          </p:cNvSpPr>
          <p:nvPr/>
        </p:nvSpPr>
        <p:spPr bwMode="auto">
          <a:xfrm>
            <a:off x="762000" y="6052878"/>
            <a:ext cx="3810000" cy="1377950"/>
          </a:xfrm>
          <a:prstGeom prst="rect">
            <a:avLst/>
          </a:prstGeom>
          <a:solidFill>
            <a:srgbClr val="FFCC00">
              <a:alpha val="25098"/>
            </a:srgbClr>
          </a:solidFill>
          <a:ln w="9525">
            <a:solidFill>
              <a:schemeClr val="tx1"/>
            </a:solidFill>
            <a:miter lim="800000"/>
            <a:headEnd/>
            <a:tailEnd/>
          </a:ln>
        </p:spPr>
        <p:txBody>
          <a:bodyPr lIns="91437" tIns="45719" rIns="91437" bIns="45719">
            <a:spAutoFit/>
          </a:bodyPr>
          <a:lstStyle>
            <a:lvl1pPr defTabSz="1724025">
              <a:spcBef>
                <a:spcPct val="20000"/>
              </a:spcBef>
              <a:buChar char="•"/>
              <a:defRPr sz="6000">
                <a:solidFill>
                  <a:schemeClr val="tx1"/>
                </a:solidFill>
                <a:latin typeface="Arial" panose="020B0604020202020204" pitchFamily="34" charset="0"/>
              </a:defRPr>
            </a:lvl1pPr>
            <a:lvl2pPr marL="742950" indent="-285750" defTabSz="1724025">
              <a:spcBef>
                <a:spcPct val="20000"/>
              </a:spcBef>
              <a:buChar char="–"/>
              <a:defRPr sz="5300">
                <a:solidFill>
                  <a:schemeClr val="tx1"/>
                </a:solidFill>
                <a:latin typeface="Arial" panose="020B0604020202020204" pitchFamily="34" charset="0"/>
              </a:defRPr>
            </a:lvl2pPr>
            <a:lvl3pPr marL="1143000" indent="-228600" defTabSz="1724025">
              <a:spcBef>
                <a:spcPct val="20000"/>
              </a:spcBef>
              <a:buChar char="•"/>
              <a:defRPr sz="4500">
                <a:solidFill>
                  <a:schemeClr val="tx1"/>
                </a:solidFill>
                <a:latin typeface="Arial" panose="020B0604020202020204" pitchFamily="34" charset="0"/>
              </a:defRPr>
            </a:lvl3pPr>
            <a:lvl4pPr marL="1600200" indent="-228600" defTabSz="1724025">
              <a:spcBef>
                <a:spcPct val="20000"/>
              </a:spcBef>
              <a:buChar char="–"/>
              <a:defRPr sz="3800">
                <a:solidFill>
                  <a:schemeClr val="tx1"/>
                </a:solidFill>
                <a:latin typeface="Arial" panose="020B0604020202020204" pitchFamily="34" charset="0"/>
              </a:defRPr>
            </a:lvl4pPr>
            <a:lvl5pPr marL="2057400" indent="-228600" defTabSz="1724025">
              <a:spcBef>
                <a:spcPct val="20000"/>
              </a:spcBef>
              <a:buChar char="»"/>
              <a:defRPr sz="3800">
                <a:solidFill>
                  <a:schemeClr val="tx1"/>
                </a:solidFill>
                <a:latin typeface="Arial" panose="020B0604020202020204" pitchFamily="34" charset="0"/>
              </a:defRPr>
            </a:lvl5pPr>
            <a:lvl6pPr marL="25146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6pPr>
            <a:lvl7pPr marL="29718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7pPr>
            <a:lvl8pPr marL="34290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8pPr>
            <a:lvl9pPr marL="38862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9pPr>
          </a:lstStyle>
          <a:p>
            <a:pPr eaLnBrk="1" hangingPunct="1">
              <a:spcBef>
                <a:spcPct val="0"/>
              </a:spcBef>
              <a:buFontTx/>
              <a:buNone/>
            </a:pPr>
            <a:r>
              <a:rPr lang="en-US" altLang="en-US" sz="1400" b="1" dirty="0"/>
              <a:t>Purpose</a:t>
            </a:r>
          </a:p>
          <a:p>
            <a:pPr eaLnBrk="1" hangingPunct="1">
              <a:spcBef>
                <a:spcPct val="0"/>
              </a:spcBef>
              <a:buFontTx/>
              <a:buNone/>
            </a:pPr>
            <a:endParaRPr lang="en-US" altLang="en-US" sz="1400" dirty="0"/>
          </a:p>
          <a:p>
            <a:pPr eaLnBrk="1" hangingPunct="1">
              <a:spcBef>
                <a:spcPct val="0"/>
              </a:spcBef>
              <a:buFontTx/>
              <a:buNone/>
            </a:pPr>
            <a:r>
              <a:rPr lang="en-US" altLang="en-US" sz="1400" dirty="0"/>
              <a:t>Type the purpose of the poster presentation. </a:t>
            </a:r>
          </a:p>
          <a:p>
            <a:pPr eaLnBrk="1" hangingPunct="1">
              <a:spcBef>
                <a:spcPct val="0"/>
              </a:spcBef>
              <a:buFontTx/>
              <a:buNone/>
            </a:pPr>
            <a:endParaRPr lang="en-US" altLang="en-US" sz="1400" dirty="0"/>
          </a:p>
          <a:p>
            <a:pPr eaLnBrk="1" hangingPunct="1">
              <a:spcBef>
                <a:spcPct val="0"/>
              </a:spcBef>
              <a:buFontTx/>
              <a:buNone/>
            </a:pPr>
            <a:r>
              <a:rPr lang="en-US" altLang="en-US" sz="1400" dirty="0"/>
              <a:t>The </a:t>
            </a:r>
            <a:r>
              <a:rPr lang="en-US" altLang="en-US" sz="1400" dirty="0" err="1"/>
              <a:t>autoshape</a:t>
            </a:r>
            <a:r>
              <a:rPr lang="en-US" altLang="en-US" sz="1400" dirty="0"/>
              <a:t> will automatically resize based on what you type in this box. </a:t>
            </a:r>
          </a:p>
        </p:txBody>
      </p:sp>
      <p:sp>
        <p:nvSpPr>
          <p:cNvPr id="2072" name="Rectangle 66">
            <a:extLst>
              <a:ext uri="{FF2B5EF4-FFF2-40B4-BE49-F238E27FC236}">
                <a16:creationId xmlns:a16="http://schemas.microsoft.com/office/drawing/2014/main" id="{B3295A8A-AF3D-2839-F452-895A4A61F8ED}"/>
              </a:ext>
            </a:extLst>
          </p:cNvPr>
          <p:cNvSpPr>
            <a:spLocks noChangeArrowheads="1"/>
          </p:cNvSpPr>
          <p:nvPr/>
        </p:nvSpPr>
        <p:spPr bwMode="auto">
          <a:xfrm>
            <a:off x="762000" y="8110278"/>
            <a:ext cx="3810000" cy="2228850"/>
          </a:xfrm>
          <a:prstGeom prst="rect">
            <a:avLst/>
          </a:prstGeom>
          <a:solidFill>
            <a:srgbClr val="FFCC00">
              <a:alpha val="25098"/>
            </a:srgbClr>
          </a:solidFill>
          <a:ln w="9525">
            <a:solidFill>
              <a:schemeClr val="tx1"/>
            </a:solidFill>
            <a:miter lim="800000"/>
            <a:headEnd/>
            <a:tailEnd/>
          </a:ln>
        </p:spPr>
        <p:txBody>
          <a:bodyPr lIns="91437" tIns="45719" rIns="91437" bIns="45719">
            <a:spAutoFit/>
          </a:bodyPr>
          <a:lstStyle>
            <a:lvl1pPr defTabSz="1724025">
              <a:spcBef>
                <a:spcPct val="20000"/>
              </a:spcBef>
              <a:buChar char="•"/>
              <a:defRPr sz="6000">
                <a:solidFill>
                  <a:schemeClr val="tx1"/>
                </a:solidFill>
                <a:latin typeface="Arial" panose="020B0604020202020204" pitchFamily="34" charset="0"/>
              </a:defRPr>
            </a:lvl1pPr>
            <a:lvl2pPr marL="742950" indent="-285750" defTabSz="1724025">
              <a:spcBef>
                <a:spcPct val="20000"/>
              </a:spcBef>
              <a:buChar char="–"/>
              <a:defRPr sz="5300">
                <a:solidFill>
                  <a:schemeClr val="tx1"/>
                </a:solidFill>
                <a:latin typeface="Arial" panose="020B0604020202020204" pitchFamily="34" charset="0"/>
              </a:defRPr>
            </a:lvl2pPr>
            <a:lvl3pPr marL="1143000" indent="-228600" defTabSz="1724025">
              <a:spcBef>
                <a:spcPct val="20000"/>
              </a:spcBef>
              <a:buChar char="•"/>
              <a:defRPr sz="4500">
                <a:solidFill>
                  <a:schemeClr val="tx1"/>
                </a:solidFill>
                <a:latin typeface="Arial" panose="020B0604020202020204" pitchFamily="34" charset="0"/>
              </a:defRPr>
            </a:lvl3pPr>
            <a:lvl4pPr marL="1600200" indent="-228600" defTabSz="1724025">
              <a:spcBef>
                <a:spcPct val="20000"/>
              </a:spcBef>
              <a:buChar char="–"/>
              <a:defRPr sz="3800">
                <a:solidFill>
                  <a:schemeClr val="tx1"/>
                </a:solidFill>
                <a:latin typeface="Arial" panose="020B0604020202020204" pitchFamily="34" charset="0"/>
              </a:defRPr>
            </a:lvl4pPr>
            <a:lvl5pPr marL="2057400" indent="-228600" defTabSz="1724025">
              <a:spcBef>
                <a:spcPct val="20000"/>
              </a:spcBef>
              <a:buChar char="»"/>
              <a:defRPr sz="3800">
                <a:solidFill>
                  <a:schemeClr val="tx1"/>
                </a:solidFill>
                <a:latin typeface="Arial" panose="020B0604020202020204" pitchFamily="34" charset="0"/>
              </a:defRPr>
            </a:lvl5pPr>
            <a:lvl6pPr marL="25146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6pPr>
            <a:lvl7pPr marL="29718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7pPr>
            <a:lvl8pPr marL="34290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8pPr>
            <a:lvl9pPr marL="38862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9pPr>
          </a:lstStyle>
          <a:p>
            <a:pPr eaLnBrk="1" hangingPunct="1">
              <a:spcBef>
                <a:spcPct val="0"/>
              </a:spcBef>
              <a:buFontTx/>
              <a:buNone/>
            </a:pPr>
            <a:r>
              <a:rPr lang="en-US" altLang="en-US" sz="1400" b="1"/>
              <a:t>Method</a:t>
            </a:r>
          </a:p>
          <a:p>
            <a:pPr eaLnBrk="1" hangingPunct="1">
              <a:spcBef>
                <a:spcPct val="0"/>
              </a:spcBef>
              <a:buFontTx/>
              <a:buNone/>
            </a:pPr>
            <a:endParaRPr lang="en-US" altLang="en-US" sz="1400"/>
          </a:p>
          <a:p>
            <a:pPr eaLnBrk="1" hangingPunct="1">
              <a:spcBef>
                <a:spcPct val="0"/>
              </a:spcBef>
              <a:buFontTx/>
              <a:buNone/>
            </a:pPr>
            <a:r>
              <a:rPr lang="en-US" altLang="en-US" sz="1400"/>
              <a:t>Include the method of your research. </a:t>
            </a:r>
          </a:p>
          <a:p>
            <a:pPr eaLnBrk="1" hangingPunct="1">
              <a:spcBef>
                <a:spcPct val="0"/>
              </a:spcBef>
              <a:buFontTx/>
              <a:buNone/>
            </a:pPr>
            <a:endParaRPr lang="en-US" altLang="en-US" sz="1400"/>
          </a:p>
          <a:p>
            <a:pPr eaLnBrk="1" hangingPunct="1">
              <a:spcBef>
                <a:spcPct val="0"/>
              </a:spcBef>
              <a:buFontTx/>
              <a:buNone/>
            </a:pPr>
            <a:r>
              <a:rPr lang="en-US" altLang="en-US" sz="1400"/>
              <a:t>Due to the size of the text in each area (e.g. Purpose, Methods, etc.) you can place the text boxes into different locations on the poster.  </a:t>
            </a:r>
          </a:p>
          <a:p>
            <a:pPr eaLnBrk="1" hangingPunct="1">
              <a:spcBef>
                <a:spcPct val="0"/>
              </a:spcBef>
              <a:buFontTx/>
              <a:buNone/>
            </a:pPr>
            <a:endParaRPr lang="en-US" altLang="en-US" sz="1400"/>
          </a:p>
          <a:p>
            <a:pPr eaLnBrk="1" hangingPunct="1">
              <a:spcBef>
                <a:spcPct val="0"/>
              </a:spcBef>
              <a:buFontTx/>
              <a:buNone/>
            </a:pPr>
            <a:r>
              <a:rPr lang="en-US" altLang="en-US" sz="1400"/>
              <a:t>This design provides a 3 column feel.</a:t>
            </a:r>
          </a:p>
        </p:txBody>
      </p:sp>
      <p:sp>
        <p:nvSpPr>
          <p:cNvPr id="2074" name="Rectangle 73">
            <a:extLst>
              <a:ext uri="{FF2B5EF4-FFF2-40B4-BE49-F238E27FC236}">
                <a16:creationId xmlns:a16="http://schemas.microsoft.com/office/drawing/2014/main" id="{80FF687D-A3C1-142D-4ED3-D2E934973634}"/>
              </a:ext>
            </a:extLst>
          </p:cNvPr>
          <p:cNvSpPr>
            <a:spLocks noChangeArrowheads="1"/>
          </p:cNvSpPr>
          <p:nvPr/>
        </p:nvSpPr>
        <p:spPr bwMode="auto">
          <a:xfrm>
            <a:off x="6324600" y="2471478"/>
            <a:ext cx="3810000" cy="954105"/>
          </a:xfrm>
          <a:prstGeom prst="rect">
            <a:avLst/>
          </a:prstGeom>
          <a:solidFill>
            <a:srgbClr val="FFCC00">
              <a:alpha val="25098"/>
            </a:srgbClr>
          </a:solidFill>
          <a:ln w="9525">
            <a:solidFill>
              <a:schemeClr val="tx1"/>
            </a:solidFill>
            <a:miter lim="800000"/>
            <a:headEnd/>
            <a:tailEnd/>
          </a:ln>
        </p:spPr>
        <p:txBody>
          <a:bodyPr wrap="square" lIns="91437" tIns="45719" rIns="91437" bIns="45719">
            <a:spAutoFit/>
          </a:bodyPr>
          <a:lstStyle>
            <a:lvl1pPr defTabSz="1724025">
              <a:spcBef>
                <a:spcPct val="20000"/>
              </a:spcBef>
              <a:buChar char="•"/>
              <a:defRPr sz="6000">
                <a:solidFill>
                  <a:schemeClr val="tx1"/>
                </a:solidFill>
                <a:latin typeface="Arial" panose="020B0604020202020204" pitchFamily="34" charset="0"/>
              </a:defRPr>
            </a:lvl1pPr>
            <a:lvl2pPr marL="742950" indent="-285750" defTabSz="1724025">
              <a:spcBef>
                <a:spcPct val="20000"/>
              </a:spcBef>
              <a:buChar char="–"/>
              <a:defRPr sz="5300">
                <a:solidFill>
                  <a:schemeClr val="tx1"/>
                </a:solidFill>
                <a:latin typeface="Arial" panose="020B0604020202020204" pitchFamily="34" charset="0"/>
              </a:defRPr>
            </a:lvl2pPr>
            <a:lvl3pPr marL="1143000" indent="-228600" defTabSz="1724025">
              <a:spcBef>
                <a:spcPct val="20000"/>
              </a:spcBef>
              <a:buChar char="•"/>
              <a:defRPr sz="4500">
                <a:solidFill>
                  <a:schemeClr val="tx1"/>
                </a:solidFill>
                <a:latin typeface="Arial" panose="020B0604020202020204" pitchFamily="34" charset="0"/>
              </a:defRPr>
            </a:lvl3pPr>
            <a:lvl4pPr marL="1600200" indent="-228600" defTabSz="1724025">
              <a:spcBef>
                <a:spcPct val="20000"/>
              </a:spcBef>
              <a:buChar char="–"/>
              <a:defRPr sz="3800">
                <a:solidFill>
                  <a:schemeClr val="tx1"/>
                </a:solidFill>
                <a:latin typeface="Arial" panose="020B0604020202020204" pitchFamily="34" charset="0"/>
              </a:defRPr>
            </a:lvl4pPr>
            <a:lvl5pPr marL="2057400" indent="-228600" defTabSz="1724025">
              <a:spcBef>
                <a:spcPct val="20000"/>
              </a:spcBef>
              <a:buChar char="»"/>
              <a:defRPr sz="3800">
                <a:solidFill>
                  <a:schemeClr val="tx1"/>
                </a:solidFill>
                <a:latin typeface="Arial" panose="020B0604020202020204" pitchFamily="34" charset="0"/>
              </a:defRPr>
            </a:lvl5pPr>
            <a:lvl6pPr marL="25146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6pPr>
            <a:lvl7pPr marL="29718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7pPr>
            <a:lvl8pPr marL="34290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8pPr>
            <a:lvl9pPr marL="38862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9pPr>
          </a:lstStyle>
          <a:p>
            <a:pPr eaLnBrk="1" hangingPunct="1">
              <a:spcBef>
                <a:spcPct val="0"/>
              </a:spcBef>
              <a:buFontTx/>
              <a:buNone/>
            </a:pPr>
            <a:r>
              <a:rPr lang="en-US" altLang="en-US" sz="1400" b="1" dirty="0"/>
              <a:t>Results</a:t>
            </a:r>
          </a:p>
          <a:p>
            <a:pPr eaLnBrk="1" hangingPunct="1">
              <a:spcBef>
                <a:spcPct val="0"/>
              </a:spcBef>
              <a:buFontTx/>
              <a:buNone/>
            </a:pPr>
            <a:endParaRPr lang="en-US" altLang="en-US" sz="1400" dirty="0"/>
          </a:p>
          <a:p>
            <a:pPr eaLnBrk="1" hangingPunct="1">
              <a:spcBef>
                <a:spcPct val="0"/>
              </a:spcBef>
              <a:buFontTx/>
              <a:buNone/>
            </a:pPr>
            <a:r>
              <a:rPr lang="en-US" altLang="en-US" sz="1400" dirty="0"/>
              <a:t>Another typical section on a research poster presentation.  </a:t>
            </a:r>
          </a:p>
        </p:txBody>
      </p:sp>
      <p:graphicFrame>
        <p:nvGraphicFramePr>
          <p:cNvPr id="2113" name="Group 65">
            <a:extLst>
              <a:ext uri="{FF2B5EF4-FFF2-40B4-BE49-F238E27FC236}">
                <a16:creationId xmlns:a16="http://schemas.microsoft.com/office/drawing/2014/main" id="{CCED7FC3-BADA-D896-8E4B-48FFAB3E6FC5}"/>
              </a:ext>
            </a:extLst>
          </p:cNvPr>
          <p:cNvGraphicFramePr>
            <a:graphicFrameLocks noGrp="1"/>
          </p:cNvGraphicFramePr>
          <p:nvPr>
            <p:extLst>
              <p:ext uri="{D42A27DB-BD31-4B8C-83A1-F6EECF244321}">
                <p14:modId xmlns:p14="http://schemas.microsoft.com/office/powerpoint/2010/main" val="22786112"/>
              </p:ext>
            </p:extLst>
          </p:nvPr>
        </p:nvGraphicFramePr>
        <p:xfrm>
          <a:off x="7162800" y="4403703"/>
          <a:ext cx="2133600" cy="2016157"/>
        </p:xfrm>
        <a:graphic>
          <a:graphicData uri="http://schemas.openxmlformats.org/drawingml/2006/table">
            <a:tbl>
              <a:tblPr firstRow="1"/>
              <a:tblGrid>
                <a:gridCol w="1206500">
                  <a:extLst>
                    <a:ext uri="{9D8B030D-6E8A-4147-A177-3AD203B41FA5}">
                      <a16:colId xmlns:a16="http://schemas.microsoft.com/office/drawing/2014/main" val="20000"/>
                    </a:ext>
                  </a:extLst>
                </a:gridCol>
                <a:gridCol w="927100">
                  <a:extLst>
                    <a:ext uri="{9D8B030D-6E8A-4147-A177-3AD203B41FA5}">
                      <a16:colId xmlns:a16="http://schemas.microsoft.com/office/drawing/2014/main" val="20001"/>
                    </a:ext>
                  </a:extLst>
                </a:gridCol>
              </a:tblGrid>
              <a:tr h="244566">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rPr>
                        <a:t>Favorite Fruits</a:t>
                      </a:r>
                    </a:p>
                  </a:txBody>
                  <a:tcPr marL="91437" marR="91437" marT="45736" marB="45736" anchor="b" horzOverflow="overflow">
                    <a:lnL cap="flat">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L="91437" marR="91437" marT="45736" marB="45736" anchor="b"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49463085"/>
                  </a:ext>
                </a:extLst>
              </a:tr>
              <a:tr h="244566">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0" i="1" u="none" strike="noStrike" cap="none" normalizeH="0" baseline="0" dirty="0">
                          <a:ln>
                            <a:noFill/>
                          </a:ln>
                          <a:solidFill>
                            <a:schemeClr val="tx1"/>
                          </a:solidFill>
                          <a:effectLst/>
                          <a:latin typeface="Arial" charset="0"/>
                          <a:cs typeface="Arial" charset="0"/>
                        </a:rPr>
                        <a:t>Fruit</a:t>
                      </a:r>
                      <a:endParaRPr kumimoji="0" lang="en-US" sz="1800" b="0" i="0" u="none" strike="noStrike" cap="none" normalizeH="0" baseline="0" dirty="0">
                        <a:ln>
                          <a:noFill/>
                        </a:ln>
                        <a:solidFill>
                          <a:schemeClr val="tx1"/>
                        </a:solidFill>
                        <a:effectLst/>
                        <a:latin typeface="Arial" charset="0"/>
                      </a:endParaRPr>
                    </a:p>
                  </a:txBody>
                  <a:tcPr marL="91437" marR="91437" marT="45736" marB="45736" anchor="b"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000" b="0" i="1" u="none" strike="noStrike" cap="none" normalizeH="0" baseline="0" dirty="0">
                          <a:ln>
                            <a:noFill/>
                          </a:ln>
                          <a:solidFill>
                            <a:schemeClr val="tx1"/>
                          </a:solidFill>
                          <a:effectLst/>
                          <a:latin typeface="Arial" charset="0"/>
                          <a:cs typeface="Arial" charset="0"/>
                        </a:rPr>
                        <a:t>Students</a:t>
                      </a:r>
                      <a:endParaRPr kumimoji="0" lang="en-US" sz="1800" b="0" i="0" u="none" strike="noStrike" cap="none" normalizeH="0" baseline="0" dirty="0">
                        <a:ln>
                          <a:noFill/>
                        </a:ln>
                        <a:solidFill>
                          <a:schemeClr val="tx1"/>
                        </a:solidFill>
                        <a:effectLst/>
                        <a:latin typeface="Arial" charset="0"/>
                      </a:endParaRPr>
                    </a:p>
                  </a:txBody>
                  <a:tcPr marL="91437" marR="91437" marT="45736" marB="45736" anchor="b"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4456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apple</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cap="flat">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Arial" charset="0"/>
                          <a:cs typeface="Arial" charset="0"/>
                        </a:rPr>
                        <a:t>10</a:t>
                      </a:r>
                      <a:endParaRPr kumimoji="0" lang="en-US" sz="1800" b="0" i="0" u="none" strike="noStrike" cap="none" normalizeH="0" baseline="0" dirty="0">
                        <a:ln>
                          <a:noFill/>
                        </a:ln>
                        <a:solidFill>
                          <a:schemeClr val="tx1"/>
                        </a:solidFill>
                        <a:effectLst/>
                        <a:latin typeface="Arial" charset="0"/>
                      </a:endParaRPr>
                    </a:p>
                  </a:txBody>
                  <a:tcPr marL="91437" marR="91437" marT="45736" marB="45736" anchor="b" horzOverflow="overflow">
                    <a:lnL>
                      <a:noFill/>
                    </a:lnL>
                    <a:lnR cap="flat">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24392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banana</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8</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24456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blueberry</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3</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4456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kiwi</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6</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4456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orange</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15</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24456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Arial" charset="0"/>
                          <a:cs typeface="Arial" charset="0"/>
                        </a:rPr>
                        <a:t>strawberry</a:t>
                      </a:r>
                      <a:endParaRPr kumimoji="0" lang="en-US" sz="1800" b="0" i="0" u="none" strike="noStrike" cap="none" normalizeH="0" baseline="0">
                        <a:ln>
                          <a:noFill/>
                        </a:ln>
                        <a:solidFill>
                          <a:schemeClr val="tx1"/>
                        </a:solidFill>
                        <a:effectLst/>
                        <a:latin typeface="Arial" charset="0"/>
                      </a:endParaRPr>
                    </a:p>
                  </a:txBody>
                  <a:tcPr marL="91437" marR="91437" marT="45736" marB="45736" anchor="b" horzOverflow="overflow">
                    <a:lnL cap="flat">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Arial" charset="0"/>
                          <a:cs typeface="Arial" charset="0"/>
                        </a:rPr>
                        <a:t>5</a:t>
                      </a:r>
                      <a:endParaRPr kumimoji="0" lang="en-US" sz="1800" b="0" i="0" u="none" strike="noStrike" cap="none" normalizeH="0" baseline="0" dirty="0">
                        <a:ln>
                          <a:noFill/>
                        </a:ln>
                        <a:solidFill>
                          <a:schemeClr val="tx1"/>
                        </a:solidFill>
                        <a:effectLst/>
                        <a:latin typeface="Arial" charset="0"/>
                      </a:endParaRPr>
                    </a:p>
                  </a:txBody>
                  <a:tcPr marL="91437" marR="91437" marT="45736" marB="45736" anchor="b" horzOverflow="overflow">
                    <a:lnL>
                      <a:noFill/>
                    </a:lnL>
                    <a:lnR cap="flat">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aphicFrame>
        <p:nvGraphicFramePr>
          <p:cNvPr id="2052" name="Object 22" descr="Example graph">
            <a:extLst>
              <a:ext uri="{FF2B5EF4-FFF2-40B4-BE49-F238E27FC236}">
                <a16:creationId xmlns:a16="http://schemas.microsoft.com/office/drawing/2014/main" id="{0E96E359-6BFD-D40B-45BB-16F74F0E394C}"/>
              </a:ext>
            </a:extLst>
          </p:cNvPr>
          <p:cNvGraphicFramePr>
            <a:graphicFrameLocks noChangeAspect="1"/>
          </p:cNvGraphicFramePr>
          <p:nvPr>
            <p:extLst>
              <p:ext uri="{D42A27DB-BD31-4B8C-83A1-F6EECF244321}">
                <p14:modId xmlns:p14="http://schemas.microsoft.com/office/powerpoint/2010/main" val="643373327"/>
              </p:ext>
            </p:extLst>
          </p:nvPr>
        </p:nvGraphicFramePr>
        <p:xfrm>
          <a:off x="5782469" y="7272078"/>
          <a:ext cx="4894262" cy="3048000"/>
        </p:xfrm>
        <a:graphic>
          <a:graphicData uri="http://schemas.openxmlformats.org/presentationml/2006/ole">
            <mc:AlternateContent xmlns:mc="http://schemas.openxmlformats.org/markup-compatibility/2006">
              <mc:Choice xmlns:v="urn:schemas-microsoft-com:vml" Requires="v">
                <p:oleObj name="Chart" r:id="rId2" imgW="4914900" imgH="3048000" progId="Excel.Chart.8">
                  <p:embed/>
                </p:oleObj>
              </mc:Choice>
              <mc:Fallback>
                <p:oleObj name="Chart" r:id="rId2" imgW="4914900" imgH="3048000" progId="Excel.Chart.8">
                  <p:embed/>
                  <p:pic>
                    <p:nvPicPr>
                      <p:cNvPr id="0" name="Object 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82469" y="7272078"/>
                        <a:ext cx="4894262"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73" name="Rectangle 67">
            <a:extLst>
              <a:ext uri="{FF2B5EF4-FFF2-40B4-BE49-F238E27FC236}">
                <a16:creationId xmlns:a16="http://schemas.microsoft.com/office/drawing/2014/main" id="{66DFCEBA-C736-0678-2910-DBB6DAC02DFD}"/>
              </a:ext>
            </a:extLst>
          </p:cNvPr>
          <p:cNvSpPr>
            <a:spLocks noChangeArrowheads="1"/>
          </p:cNvSpPr>
          <p:nvPr/>
        </p:nvSpPr>
        <p:spPr bwMode="auto">
          <a:xfrm>
            <a:off x="11734800" y="2471478"/>
            <a:ext cx="3810000" cy="1165225"/>
          </a:xfrm>
          <a:prstGeom prst="rect">
            <a:avLst/>
          </a:prstGeom>
          <a:solidFill>
            <a:srgbClr val="FFCC00">
              <a:alpha val="25098"/>
            </a:srgbClr>
          </a:solidFill>
          <a:ln w="9525">
            <a:solidFill>
              <a:schemeClr val="tx1"/>
            </a:solidFill>
            <a:miter lim="800000"/>
            <a:headEnd/>
            <a:tailEnd/>
          </a:ln>
        </p:spPr>
        <p:txBody>
          <a:bodyPr lIns="91437" tIns="45719" rIns="91437" bIns="45719">
            <a:spAutoFit/>
          </a:bodyPr>
          <a:lstStyle>
            <a:lvl1pPr defTabSz="1724025">
              <a:spcBef>
                <a:spcPct val="20000"/>
              </a:spcBef>
              <a:buChar char="•"/>
              <a:defRPr sz="6000">
                <a:solidFill>
                  <a:schemeClr val="tx1"/>
                </a:solidFill>
                <a:latin typeface="Arial" panose="020B0604020202020204" pitchFamily="34" charset="0"/>
              </a:defRPr>
            </a:lvl1pPr>
            <a:lvl2pPr marL="742950" indent="-285750" defTabSz="1724025">
              <a:spcBef>
                <a:spcPct val="20000"/>
              </a:spcBef>
              <a:buChar char="–"/>
              <a:defRPr sz="5300">
                <a:solidFill>
                  <a:schemeClr val="tx1"/>
                </a:solidFill>
                <a:latin typeface="Arial" panose="020B0604020202020204" pitchFamily="34" charset="0"/>
              </a:defRPr>
            </a:lvl2pPr>
            <a:lvl3pPr marL="1143000" indent="-228600" defTabSz="1724025">
              <a:spcBef>
                <a:spcPct val="20000"/>
              </a:spcBef>
              <a:buChar char="•"/>
              <a:defRPr sz="4500">
                <a:solidFill>
                  <a:schemeClr val="tx1"/>
                </a:solidFill>
                <a:latin typeface="Arial" panose="020B0604020202020204" pitchFamily="34" charset="0"/>
              </a:defRPr>
            </a:lvl3pPr>
            <a:lvl4pPr marL="1600200" indent="-228600" defTabSz="1724025">
              <a:spcBef>
                <a:spcPct val="20000"/>
              </a:spcBef>
              <a:buChar char="–"/>
              <a:defRPr sz="3800">
                <a:solidFill>
                  <a:schemeClr val="tx1"/>
                </a:solidFill>
                <a:latin typeface="Arial" panose="020B0604020202020204" pitchFamily="34" charset="0"/>
              </a:defRPr>
            </a:lvl4pPr>
            <a:lvl5pPr marL="2057400" indent="-228600" defTabSz="1724025">
              <a:spcBef>
                <a:spcPct val="20000"/>
              </a:spcBef>
              <a:buChar char="»"/>
              <a:defRPr sz="3800">
                <a:solidFill>
                  <a:schemeClr val="tx1"/>
                </a:solidFill>
                <a:latin typeface="Arial" panose="020B0604020202020204" pitchFamily="34" charset="0"/>
              </a:defRPr>
            </a:lvl5pPr>
            <a:lvl6pPr marL="25146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6pPr>
            <a:lvl7pPr marL="29718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7pPr>
            <a:lvl8pPr marL="34290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8pPr>
            <a:lvl9pPr marL="38862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9pPr>
          </a:lstStyle>
          <a:p>
            <a:pPr eaLnBrk="1" hangingPunct="1">
              <a:spcBef>
                <a:spcPct val="0"/>
              </a:spcBef>
              <a:buFontTx/>
              <a:buNone/>
            </a:pPr>
            <a:r>
              <a:rPr lang="en-US" altLang="en-US" sz="1400" b="1" dirty="0"/>
              <a:t>Conclusions</a:t>
            </a:r>
          </a:p>
          <a:p>
            <a:pPr eaLnBrk="1" hangingPunct="1">
              <a:spcBef>
                <a:spcPct val="0"/>
              </a:spcBef>
              <a:buFontTx/>
              <a:buNone/>
            </a:pPr>
            <a:endParaRPr lang="en-US" altLang="en-US" sz="1400" dirty="0"/>
          </a:p>
          <a:p>
            <a:pPr eaLnBrk="1" hangingPunct="1">
              <a:spcBef>
                <a:spcPct val="0"/>
              </a:spcBef>
              <a:buFontTx/>
              <a:buNone/>
            </a:pPr>
            <a:r>
              <a:rPr lang="en-US" altLang="en-US" sz="1400" dirty="0"/>
              <a:t>Elaborate on the research conclusions here.  </a:t>
            </a:r>
          </a:p>
          <a:p>
            <a:pPr eaLnBrk="1" hangingPunct="1">
              <a:spcBef>
                <a:spcPct val="0"/>
              </a:spcBef>
              <a:buFontTx/>
              <a:buNone/>
            </a:pPr>
            <a:endParaRPr lang="en-US" altLang="en-US" sz="1400" dirty="0"/>
          </a:p>
          <a:p>
            <a:pPr eaLnBrk="1" hangingPunct="1">
              <a:spcBef>
                <a:spcPct val="0"/>
              </a:spcBef>
              <a:buFontTx/>
              <a:buNone/>
            </a:pPr>
            <a:r>
              <a:rPr lang="en-US" altLang="en-US" sz="1400" dirty="0"/>
              <a:t>Again the text box will expand to fit your text.</a:t>
            </a:r>
          </a:p>
        </p:txBody>
      </p:sp>
      <p:sp>
        <p:nvSpPr>
          <p:cNvPr id="2075" name="Rectangle 80">
            <a:extLst>
              <a:ext uri="{FF2B5EF4-FFF2-40B4-BE49-F238E27FC236}">
                <a16:creationId xmlns:a16="http://schemas.microsoft.com/office/drawing/2014/main" id="{B693C03B-A0CB-FDC9-5E50-EF1B5C2B3273}"/>
              </a:ext>
            </a:extLst>
          </p:cNvPr>
          <p:cNvSpPr>
            <a:spLocks noChangeArrowheads="1"/>
          </p:cNvSpPr>
          <p:nvPr/>
        </p:nvSpPr>
        <p:spPr bwMode="auto">
          <a:xfrm>
            <a:off x="11734800" y="4038340"/>
            <a:ext cx="3810000" cy="1803400"/>
          </a:xfrm>
          <a:prstGeom prst="rect">
            <a:avLst/>
          </a:prstGeom>
          <a:solidFill>
            <a:srgbClr val="FFCC00">
              <a:alpha val="25098"/>
            </a:srgbClr>
          </a:solidFill>
          <a:ln w="9525">
            <a:solidFill>
              <a:schemeClr val="tx1"/>
            </a:solidFill>
            <a:miter lim="800000"/>
            <a:headEnd/>
            <a:tailEnd/>
          </a:ln>
        </p:spPr>
        <p:txBody>
          <a:bodyPr lIns="91437" tIns="45719" rIns="91437" bIns="45719">
            <a:spAutoFit/>
          </a:bodyPr>
          <a:lstStyle>
            <a:lvl1pPr marL="231775" indent="-231775" defTabSz="1724025">
              <a:spcBef>
                <a:spcPct val="20000"/>
              </a:spcBef>
              <a:buChar char="•"/>
              <a:defRPr sz="6000">
                <a:solidFill>
                  <a:schemeClr val="tx1"/>
                </a:solidFill>
                <a:latin typeface="Arial" panose="020B0604020202020204" pitchFamily="34" charset="0"/>
              </a:defRPr>
            </a:lvl1pPr>
            <a:lvl2pPr marL="742950" indent="-285750" defTabSz="1724025">
              <a:spcBef>
                <a:spcPct val="20000"/>
              </a:spcBef>
              <a:buChar char="–"/>
              <a:defRPr sz="5300">
                <a:solidFill>
                  <a:schemeClr val="tx1"/>
                </a:solidFill>
                <a:latin typeface="Arial" panose="020B0604020202020204" pitchFamily="34" charset="0"/>
              </a:defRPr>
            </a:lvl2pPr>
            <a:lvl3pPr marL="1143000" indent="-228600" defTabSz="1724025">
              <a:spcBef>
                <a:spcPct val="20000"/>
              </a:spcBef>
              <a:buChar char="•"/>
              <a:defRPr sz="4500">
                <a:solidFill>
                  <a:schemeClr val="tx1"/>
                </a:solidFill>
                <a:latin typeface="Arial" panose="020B0604020202020204" pitchFamily="34" charset="0"/>
              </a:defRPr>
            </a:lvl3pPr>
            <a:lvl4pPr marL="1600200" indent="-228600" defTabSz="1724025">
              <a:spcBef>
                <a:spcPct val="20000"/>
              </a:spcBef>
              <a:buChar char="–"/>
              <a:defRPr sz="3800">
                <a:solidFill>
                  <a:schemeClr val="tx1"/>
                </a:solidFill>
                <a:latin typeface="Arial" panose="020B0604020202020204" pitchFamily="34" charset="0"/>
              </a:defRPr>
            </a:lvl4pPr>
            <a:lvl5pPr marL="2057400" indent="-228600" defTabSz="1724025">
              <a:spcBef>
                <a:spcPct val="20000"/>
              </a:spcBef>
              <a:buChar char="»"/>
              <a:defRPr sz="3800">
                <a:solidFill>
                  <a:schemeClr val="tx1"/>
                </a:solidFill>
                <a:latin typeface="Arial" panose="020B0604020202020204" pitchFamily="34" charset="0"/>
              </a:defRPr>
            </a:lvl5pPr>
            <a:lvl6pPr marL="25146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6pPr>
            <a:lvl7pPr marL="29718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7pPr>
            <a:lvl8pPr marL="34290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8pPr>
            <a:lvl9pPr marL="38862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9pPr>
          </a:lstStyle>
          <a:p>
            <a:pPr eaLnBrk="1" hangingPunct="1">
              <a:spcBef>
                <a:spcPct val="0"/>
              </a:spcBef>
              <a:buFontTx/>
              <a:buNone/>
            </a:pPr>
            <a:r>
              <a:rPr lang="en-US" altLang="en-US" sz="1400" b="1" dirty="0"/>
              <a:t>References</a:t>
            </a:r>
          </a:p>
          <a:p>
            <a:pPr eaLnBrk="1" hangingPunct="1">
              <a:spcBef>
                <a:spcPct val="0"/>
              </a:spcBef>
              <a:buFontTx/>
              <a:buNone/>
            </a:pPr>
            <a:endParaRPr lang="en-US" altLang="en-US" sz="1400" dirty="0"/>
          </a:p>
          <a:p>
            <a:pPr eaLnBrk="1" hangingPunct="1">
              <a:spcBef>
                <a:spcPct val="0"/>
              </a:spcBef>
              <a:buFontTx/>
              <a:buNone/>
            </a:pPr>
            <a:r>
              <a:rPr lang="en-US" altLang="en-US" sz="1400" dirty="0"/>
              <a:t>Include your references.  You can use traditional APA or MLA style.  </a:t>
            </a:r>
          </a:p>
          <a:p>
            <a:pPr eaLnBrk="1" hangingPunct="1">
              <a:spcBef>
                <a:spcPct val="0"/>
              </a:spcBef>
              <a:buFontTx/>
              <a:buNone/>
            </a:pPr>
            <a:endParaRPr lang="en-US" altLang="en-US" sz="1400" dirty="0"/>
          </a:p>
          <a:p>
            <a:pPr eaLnBrk="1" hangingPunct="1">
              <a:spcBef>
                <a:spcPct val="0"/>
              </a:spcBef>
              <a:buFontTx/>
              <a:buNone/>
            </a:pPr>
            <a:r>
              <a:rPr lang="en-US" altLang="en-US" sz="1400" dirty="0"/>
              <a:t>You might need to use the ruler bar in PowerPoint to help adjust the appropriate indents.</a:t>
            </a:r>
          </a:p>
        </p:txBody>
      </p:sp>
      <p:sp>
        <p:nvSpPr>
          <p:cNvPr id="2077" name="Rectangle 90">
            <a:extLst>
              <a:ext uri="{FF2B5EF4-FFF2-40B4-BE49-F238E27FC236}">
                <a16:creationId xmlns:a16="http://schemas.microsoft.com/office/drawing/2014/main" id="{A3C4C034-93BC-D74E-48E6-520D30016812}"/>
              </a:ext>
            </a:extLst>
          </p:cNvPr>
          <p:cNvSpPr>
            <a:spLocks noChangeArrowheads="1"/>
          </p:cNvSpPr>
          <p:nvPr/>
        </p:nvSpPr>
        <p:spPr bwMode="auto">
          <a:xfrm>
            <a:off x="11734800" y="6421690"/>
            <a:ext cx="3810000" cy="2228850"/>
          </a:xfrm>
          <a:prstGeom prst="rect">
            <a:avLst/>
          </a:prstGeom>
          <a:solidFill>
            <a:srgbClr val="FFCC00">
              <a:alpha val="25098"/>
            </a:srgbClr>
          </a:solidFill>
          <a:ln w="9525">
            <a:solidFill>
              <a:schemeClr val="tx1"/>
            </a:solidFill>
            <a:miter lim="800000"/>
            <a:headEnd/>
            <a:tailEnd/>
          </a:ln>
        </p:spPr>
        <p:txBody>
          <a:bodyPr lIns="91437" tIns="45719" rIns="91437" bIns="45719">
            <a:spAutoFit/>
          </a:bodyPr>
          <a:lstStyle>
            <a:lvl1pPr defTabSz="1724025">
              <a:spcBef>
                <a:spcPct val="20000"/>
              </a:spcBef>
              <a:buChar char="•"/>
              <a:defRPr sz="6000">
                <a:solidFill>
                  <a:schemeClr val="tx1"/>
                </a:solidFill>
                <a:latin typeface="Arial" panose="020B0604020202020204" pitchFamily="34" charset="0"/>
              </a:defRPr>
            </a:lvl1pPr>
            <a:lvl2pPr marL="742950" indent="-285750" defTabSz="1724025">
              <a:spcBef>
                <a:spcPct val="20000"/>
              </a:spcBef>
              <a:buChar char="–"/>
              <a:defRPr sz="5300">
                <a:solidFill>
                  <a:schemeClr val="tx1"/>
                </a:solidFill>
                <a:latin typeface="Arial" panose="020B0604020202020204" pitchFamily="34" charset="0"/>
              </a:defRPr>
            </a:lvl2pPr>
            <a:lvl3pPr marL="1143000" indent="-228600" defTabSz="1724025">
              <a:spcBef>
                <a:spcPct val="20000"/>
              </a:spcBef>
              <a:buChar char="•"/>
              <a:defRPr sz="4500">
                <a:solidFill>
                  <a:schemeClr val="tx1"/>
                </a:solidFill>
                <a:latin typeface="Arial" panose="020B0604020202020204" pitchFamily="34" charset="0"/>
              </a:defRPr>
            </a:lvl3pPr>
            <a:lvl4pPr marL="1600200" indent="-228600" defTabSz="1724025">
              <a:spcBef>
                <a:spcPct val="20000"/>
              </a:spcBef>
              <a:buChar char="–"/>
              <a:defRPr sz="3800">
                <a:solidFill>
                  <a:schemeClr val="tx1"/>
                </a:solidFill>
                <a:latin typeface="Arial" panose="020B0604020202020204" pitchFamily="34" charset="0"/>
              </a:defRPr>
            </a:lvl4pPr>
            <a:lvl5pPr marL="2057400" indent="-228600" defTabSz="1724025">
              <a:spcBef>
                <a:spcPct val="20000"/>
              </a:spcBef>
              <a:buChar char="»"/>
              <a:defRPr sz="3800">
                <a:solidFill>
                  <a:schemeClr val="tx1"/>
                </a:solidFill>
                <a:latin typeface="Arial" panose="020B0604020202020204" pitchFamily="34" charset="0"/>
              </a:defRPr>
            </a:lvl5pPr>
            <a:lvl6pPr marL="25146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6pPr>
            <a:lvl7pPr marL="29718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7pPr>
            <a:lvl8pPr marL="34290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8pPr>
            <a:lvl9pPr marL="3886200" indent="-228600" defTabSz="1724025" eaLnBrk="0" fontAlgn="base" hangingPunct="0">
              <a:spcBef>
                <a:spcPct val="20000"/>
              </a:spcBef>
              <a:spcAft>
                <a:spcPct val="0"/>
              </a:spcAft>
              <a:buChar char="»"/>
              <a:defRPr sz="3800">
                <a:solidFill>
                  <a:schemeClr val="tx1"/>
                </a:solidFill>
                <a:latin typeface="Arial" panose="020B0604020202020204" pitchFamily="34" charset="0"/>
              </a:defRPr>
            </a:lvl9pPr>
          </a:lstStyle>
          <a:p>
            <a:pPr eaLnBrk="1" hangingPunct="1">
              <a:spcBef>
                <a:spcPct val="0"/>
              </a:spcBef>
              <a:buFontTx/>
              <a:buNone/>
            </a:pPr>
            <a:r>
              <a:rPr lang="en-US" altLang="en-US" sz="1400" b="1" dirty="0"/>
              <a:t>Printing Information</a:t>
            </a:r>
          </a:p>
          <a:p>
            <a:pPr eaLnBrk="1" hangingPunct="1">
              <a:spcBef>
                <a:spcPct val="0"/>
              </a:spcBef>
              <a:buFontTx/>
              <a:buNone/>
            </a:pPr>
            <a:endParaRPr lang="en-US" altLang="en-US" sz="1400" dirty="0"/>
          </a:p>
          <a:p>
            <a:pPr eaLnBrk="1" hangingPunct="1">
              <a:spcBef>
                <a:spcPct val="0"/>
              </a:spcBef>
              <a:buFontTx/>
              <a:buNone/>
            </a:pPr>
            <a:r>
              <a:rPr lang="en-US" altLang="en-US" sz="1400" dirty="0"/>
              <a:t>Faculty have access to print posters for themselves or their students in the Verizon Studio, located in the basement of Blackwell Library, room 009.  A key is available at the Circulation Desk if needed.</a:t>
            </a:r>
          </a:p>
          <a:p>
            <a:pPr eaLnBrk="1" hangingPunct="1">
              <a:spcBef>
                <a:spcPct val="0"/>
              </a:spcBef>
              <a:buFontTx/>
              <a:buNone/>
            </a:pPr>
            <a:endParaRPr lang="en-US" altLang="en-US" sz="1400" dirty="0"/>
          </a:p>
          <a:p>
            <a:pPr eaLnBrk="1" hangingPunct="1">
              <a:spcBef>
                <a:spcPct val="0"/>
              </a:spcBef>
              <a:buFontTx/>
              <a:buNone/>
            </a:pPr>
            <a:r>
              <a:rPr lang="en-US" altLang="en-US" sz="1400" dirty="0"/>
              <a:t>This poster is setup to print at 200% in order to get the dimensions of 30” x 36”</a:t>
            </a:r>
          </a:p>
        </p:txBody>
      </p:sp>
      <p:grpSp>
        <p:nvGrpSpPr>
          <p:cNvPr id="6" name="Group 18" descr="Based on a template created by:&#10;Instructional Design &amp; Delivery&#10;at Salisbury University">
            <a:extLst>
              <a:ext uri="{FF2B5EF4-FFF2-40B4-BE49-F238E27FC236}">
                <a16:creationId xmlns:a16="http://schemas.microsoft.com/office/drawing/2014/main" id="{12558478-196C-6DA6-1DAC-73A53C80B065}"/>
              </a:ext>
            </a:extLst>
          </p:cNvPr>
          <p:cNvGrpSpPr>
            <a:grpSpLocks/>
          </p:cNvGrpSpPr>
          <p:nvPr/>
        </p:nvGrpSpPr>
        <p:grpSpPr bwMode="auto">
          <a:xfrm>
            <a:off x="13335000" y="10146139"/>
            <a:ext cx="2229394" cy="1401123"/>
            <a:chOff x="18948400" y="14721354"/>
            <a:chExt cx="2229394" cy="1401123"/>
          </a:xfrm>
        </p:grpSpPr>
        <p:sp>
          <p:nvSpPr>
            <p:cNvPr id="7" name="Rectangle 85">
              <a:extLst>
                <a:ext uri="{FF2B5EF4-FFF2-40B4-BE49-F238E27FC236}">
                  <a16:creationId xmlns:a16="http://schemas.microsoft.com/office/drawing/2014/main" id="{315CC41A-F07D-E342-7421-A8BF6CE8459E}"/>
                </a:ext>
              </a:extLst>
            </p:cNvPr>
            <p:cNvSpPr>
              <a:spLocks noChangeArrowheads="1"/>
            </p:cNvSpPr>
            <p:nvPr/>
          </p:nvSpPr>
          <p:spPr bwMode="auto">
            <a:xfrm>
              <a:off x="19044194" y="14923695"/>
              <a:ext cx="2133600" cy="1198782"/>
            </a:xfrm>
            <a:prstGeom prst="rect">
              <a:avLst/>
            </a:prstGeom>
            <a:solidFill>
              <a:srgbClr val="800000"/>
            </a:solidFill>
            <a:ln w="9525">
              <a:solidFill>
                <a:schemeClr val="tx1"/>
              </a:solidFill>
              <a:miter lim="800000"/>
              <a:headEnd/>
              <a:tailEnd/>
            </a:ln>
          </p:spPr>
          <p:txBody>
            <a:bodyPr lIns="91437" tIns="45719" rIns="91437" bIns="45719"/>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eaLnBrk="1" hangingPunct="1">
                <a:spcBef>
                  <a:spcPct val="0"/>
                </a:spcBef>
                <a:buFontTx/>
                <a:buNone/>
              </a:pPr>
              <a:endParaRPr lang="en-US" altLang="en-US" sz="1800" dirty="0"/>
            </a:p>
          </p:txBody>
        </p:sp>
        <p:sp>
          <p:nvSpPr>
            <p:cNvPr id="8" name="Rectangle 86">
              <a:extLst>
                <a:ext uri="{FF2B5EF4-FFF2-40B4-BE49-F238E27FC236}">
                  <a16:creationId xmlns:a16="http://schemas.microsoft.com/office/drawing/2014/main" id="{00108DF7-810D-8246-A57F-A06C8CD59A22}"/>
                </a:ext>
              </a:extLst>
            </p:cNvPr>
            <p:cNvSpPr>
              <a:spLocks noChangeArrowheads="1"/>
            </p:cNvSpPr>
            <p:nvPr/>
          </p:nvSpPr>
          <p:spPr bwMode="auto">
            <a:xfrm>
              <a:off x="18948400" y="14721354"/>
              <a:ext cx="2133600" cy="1323437"/>
            </a:xfrm>
            <a:prstGeom prst="rect">
              <a:avLst/>
            </a:prstGeom>
            <a:solidFill>
              <a:schemeClr val="bg1"/>
            </a:solidFill>
            <a:ln w="9525">
              <a:solidFill>
                <a:schemeClr val="tx1"/>
              </a:solidFill>
              <a:miter lim="800000"/>
              <a:headEnd/>
              <a:tailEnd/>
            </a:ln>
          </p:spPr>
          <p:txBody>
            <a:bodyPr wrap="square" lIns="91437" tIns="45719" rIns="91437" bIns="45719">
              <a:spAutoFit/>
            </a:bodyPr>
            <a:lstStyle>
              <a:lvl1pPr defTabSz="2193925">
                <a:spcBef>
                  <a:spcPct val="20000"/>
                </a:spcBef>
                <a:buChar char="•"/>
                <a:defRPr sz="7600">
                  <a:solidFill>
                    <a:schemeClr val="tx1"/>
                  </a:solidFill>
                  <a:latin typeface="Arial" panose="020B0604020202020204" pitchFamily="34" charset="0"/>
                </a:defRPr>
              </a:lvl1pPr>
              <a:lvl2pPr marL="742950" indent="-285750" defTabSz="2193925">
                <a:spcBef>
                  <a:spcPct val="20000"/>
                </a:spcBef>
                <a:buChar char="–"/>
                <a:defRPr sz="6700">
                  <a:solidFill>
                    <a:schemeClr val="tx1"/>
                  </a:solidFill>
                  <a:latin typeface="Arial" panose="020B0604020202020204" pitchFamily="34" charset="0"/>
                </a:defRPr>
              </a:lvl2pPr>
              <a:lvl3pPr marL="1143000" indent="-228600" defTabSz="2193925">
                <a:spcBef>
                  <a:spcPct val="20000"/>
                </a:spcBef>
                <a:buChar char="•"/>
                <a:defRPr sz="5700">
                  <a:solidFill>
                    <a:schemeClr val="tx1"/>
                  </a:solidFill>
                  <a:latin typeface="Arial" panose="020B0604020202020204" pitchFamily="34" charset="0"/>
                </a:defRPr>
              </a:lvl3pPr>
              <a:lvl4pPr marL="1600200" indent="-228600" defTabSz="2193925">
                <a:spcBef>
                  <a:spcPct val="20000"/>
                </a:spcBef>
                <a:buChar char="–"/>
                <a:defRPr sz="4800">
                  <a:solidFill>
                    <a:schemeClr val="tx1"/>
                  </a:solidFill>
                  <a:latin typeface="Arial" panose="020B0604020202020204" pitchFamily="34" charset="0"/>
                </a:defRPr>
              </a:lvl4pPr>
              <a:lvl5pPr marL="2057400" indent="-228600" defTabSz="2193925">
                <a:spcBef>
                  <a:spcPct val="20000"/>
                </a:spcBef>
                <a:buChar char="»"/>
                <a:defRPr sz="4800">
                  <a:solidFill>
                    <a:schemeClr val="tx1"/>
                  </a:solidFill>
                  <a:latin typeface="Arial" panose="020B0604020202020204" pitchFamily="34" charset="0"/>
                </a:defRPr>
              </a:lvl5pPr>
              <a:lvl6pPr marL="25146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6pPr>
              <a:lvl7pPr marL="29718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7pPr>
              <a:lvl8pPr marL="34290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8pPr>
              <a:lvl9pPr marL="3886200" indent="-228600" defTabSz="2193925" eaLnBrk="0" fontAlgn="base" hangingPunct="0">
                <a:spcBef>
                  <a:spcPct val="20000"/>
                </a:spcBef>
                <a:spcAft>
                  <a:spcPct val="0"/>
                </a:spcAft>
                <a:buChar char="»"/>
                <a:defRPr sz="4800">
                  <a:solidFill>
                    <a:schemeClr val="tx1"/>
                  </a:solidFill>
                  <a:latin typeface="Arial" panose="020B0604020202020204" pitchFamily="34" charset="0"/>
                </a:defRPr>
              </a:lvl9pPr>
            </a:lstStyle>
            <a:p>
              <a:pPr algn="ctr" eaLnBrk="1" hangingPunct="1">
                <a:spcBef>
                  <a:spcPct val="0"/>
                </a:spcBef>
                <a:buFontTx/>
                <a:buNone/>
              </a:pPr>
              <a:r>
                <a:rPr lang="en-US" altLang="en-US" sz="1000" b="1" dirty="0"/>
                <a:t>Based on a template created by:</a:t>
              </a:r>
            </a:p>
            <a:p>
              <a:pPr eaLnBrk="1" hangingPunct="1">
                <a:spcBef>
                  <a:spcPct val="0"/>
                </a:spcBef>
                <a:buFontTx/>
                <a:buNone/>
              </a:pPr>
              <a:endParaRPr lang="en-US" altLang="en-US" sz="1000" b="1" dirty="0"/>
            </a:p>
            <a:p>
              <a:pPr eaLnBrk="1" hangingPunct="1">
                <a:spcBef>
                  <a:spcPct val="0"/>
                </a:spcBef>
                <a:buFontTx/>
                <a:buNone/>
              </a:pPr>
              <a:endParaRPr lang="en-US" altLang="en-US" sz="1000" b="1" dirty="0"/>
            </a:p>
            <a:p>
              <a:pPr eaLnBrk="1" hangingPunct="1">
                <a:spcBef>
                  <a:spcPct val="0"/>
                </a:spcBef>
                <a:buFontTx/>
                <a:buNone/>
              </a:pPr>
              <a:endParaRPr lang="en-US" altLang="en-US" sz="1000" b="1" dirty="0"/>
            </a:p>
            <a:p>
              <a:pPr eaLnBrk="1" hangingPunct="1">
                <a:spcBef>
                  <a:spcPct val="0"/>
                </a:spcBef>
                <a:buFontTx/>
                <a:buNone/>
              </a:pPr>
              <a:endParaRPr lang="en-US" altLang="en-US" sz="1000" b="1" dirty="0"/>
            </a:p>
            <a:p>
              <a:pPr algn="ctr" eaLnBrk="1" hangingPunct="1">
                <a:spcBef>
                  <a:spcPct val="0"/>
                </a:spcBef>
                <a:buFontTx/>
                <a:buNone/>
              </a:pPr>
              <a:endParaRPr lang="en-US" altLang="en-US" sz="1000" b="1" dirty="0"/>
            </a:p>
            <a:p>
              <a:pPr algn="ctr" eaLnBrk="1" hangingPunct="1">
                <a:spcBef>
                  <a:spcPct val="0"/>
                </a:spcBef>
                <a:buFontTx/>
                <a:buNone/>
              </a:pPr>
              <a:endParaRPr lang="en-US" altLang="en-US" sz="1000" b="1" dirty="0"/>
            </a:p>
            <a:p>
              <a:pPr algn="ctr" eaLnBrk="1" hangingPunct="1">
                <a:spcBef>
                  <a:spcPct val="0"/>
                </a:spcBef>
                <a:buFontTx/>
                <a:buNone/>
              </a:pPr>
              <a:r>
                <a:rPr lang="en-US" altLang="en-US" sz="1000" b="1" dirty="0"/>
                <a:t>at Salisbury University</a:t>
              </a:r>
            </a:p>
          </p:txBody>
        </p:sp>
        <p:pic>
          <p:nvPicPr>
            <p:cNvPr id="9" name="Picture 17" descr="Instruct design logo.jpg">
              <a:extLst>
                <a:ext uri="{FF2B5EF4-FFF2-40B4-BE49-F238E27FC236}">
                  <a16:creationId xmlns:a16="http://schemas.microsoft.com/office/drawing/2014/main" id="{BFC40B30-E0CE-7955-AC27-756E1F8C2C00}"/>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9253200" y="14941112"/>
              <a:ext cx="1524000" cy="88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 name="Picture 18">
            <a:extLst>
              <a:ext uri="{FF2B5EF4-FFF2-40B4-BE49-F238E27FC236}">
                <a16:creationId xmlns:a16="http://schemas.microsoft.com/office/drawing/2014/main" id="{1CF57784-A259-C388-5422-BD2C301D1B9F}"/>
              </a:ext>
              <a:ext uri="{C183D7F6-B498-43B3-948B-1728B52AA6E4}">
                <adec:decorative xmlns:adec="http://schemas.microsoft.com/office/drawing/2017/decorative" val="1"/>
              </a:ext>
            </a:extLst>
          </p:cNvPr>
          <p:cNvPicPr>
            <a:picLocks noGrp="1" noRot="1" noMove="1" noResize="1" noEditPoints="1" noAdjustHandles="1" noChangeArrowheads="1" noChangeShapeType="1" noCrop="1"/>
          </p:cNvPicPr>
          <p:nvPr/>
        </p:nvPicPr>
        <p:blipFill rotWithShape="1">
          <a:blip r:embed="rId5">
            <a:extLst>
              <a:ext uri="{28A0092B-C50C-407E-A947-70E740481C1C}">
                <a14:useLocalDpi xmlns:a14="http://schemas.microsoft.com/office/drawing/2010/main" val="0"/>
              </a:ext>
            </a:extLst>
          </a:blip>
          <a:srcRect b="70389"/>
          <a:stretch>
            <a:fillRect/>
          </a:stretch>
        </p:blipFill>
        <p:spPr bwMode="auto">
          <a:xfrm>
            <a:off x="0" y="11709180"/>
            <a:ext cx="16459200" cy="2006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Make Tomorrow Yours&#10;Salisbury University">
            <a:extLst>
              <a:ext uri="{FF2B5EF4-FFF2-40B4-BE49-F238E27FC236}">
                <a16:creationId xmlns:a16="http://schemas.microsoft.com/office/drawing/2014/main" id="{7E786F53-3130-93C2-CD86-5593528B09A6}"/>
              </a:ext>
            </a:extLst>
          </p:cNvPr>
          <p:cNvPicPr>
            <a:picLocks noGrp="1" noRot="1" noChangeAspec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Lst>
          </a:blip>
          <a:stretch>
            <a:fillRect/>
          </a:stretch>
        </p:blipFill>
        <p:spPr>
          <a:xfrm>
            <a:off x="5530850" y="12687300"/>
            <a:ext cx="5397500" cy="647700"/>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724025"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724025"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545</TotalTime>
  <Words>328</Words>
  <Application>Microsoft Macintosh PowerPoint</Application>
  <PresentationFormat>Custom</PresentationFormat>
  <Paragraphs>62</Paragraphs>
  <Slides>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Calibri</vt:lpstr>
      <vt:lpstr>Verdana</vt:lpstr>
      <vt:lpstr>Default Design</vt:lpstr>
      <vt:lpstr>Microsoft Excel Chart</vt:lpstr>
      <vt:lpstr>PowerPoint Presentation</vt:lpstr>
    </vt:vector>
  </TitlesOfParts>
  <Company>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faculty</dc:creator>
  <cp:lastModifiedBy>Kalvin Batchelder</cp:lastModifiedBy>
  <cp:revision>20</cp:revision>
  <dcterms:created xsi:type="dcterms:W3CDTF">2004-10-20T13:20:25Z</dcterms:created>
  <dcterms:modified xsi:type="dcterms:W3CDTF">2026-04-13T18:04:19Z</dcterms:modified>
</cp:coreProperties>
</file>