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1945600" cy="32918400"/>
  <p:notesSz cx="24784050" cy="312356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A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>
      <p:cViewPr varScale="1">
        <p:scale>
          <a:sx n="26" d="100"/>
          <a:sy n="26" d="100"/>
        </p:scale>
        <p:origin x="4648" y="344"/>
      </p:cViewPr>
      <p:guideLst>
        <p:guide orient="horz" pos="10368"/>
        <p:guide pos="6912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AA0E4D1-29FC-19AB-24F8-6AEB6FCBA7F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0741025" cy="1562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51290" tIns="175647" rIns="351290" bIns="175647" numCol="1" anchor="t" anchorCtr="0" compatLnSpc="1">
            <a:prstTxWarp prst="textNoShape">
              <a:avLst/>
            </a:prstTxWarp>
          </a:bodyPr>
          <a:lstStyle>
            <a:lvl1pPr defTabSz="3516313" eaLnBrk="1" hangingPunct="1">
              <a:defRPr sz="48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6D1C329-C5D7-9D87-A576-9BFA487100F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4043025" y="0"/>
            <a:ext cx="10741025" cy="1562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51290" tIns="175647" rIns="351290" bIns="175647" numCol="1" anchor="t" anchorCtr="0" compatLnSpc="1">
            <a:prstTxWarp prst="textNoShape">
              <a:avLst/>
            </a:prstTxWarp>
          </a:bodyPr>
          <a:lstStyle>
            <a:lvl1pPr algn="r" defTabSz="3516313" eaLnBrk="1" hangingPunct="1">
              <a:defRPr sz="48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983D7072-24D2-5CF8-7BD6-F1C223E8DDE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29673550"/>
            <a:ext cx="10741025" cy="1562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51290" tIns="175647" rIns="351290" bIns="175647" numCol="1" anchor="b" anchorCtr="0" compatLnSpc="1">
            <a:prstTxWarp prst="textNoShape">
              <a:avLst/>
            </a:prstTxWarp>
          </a:bodyPr>
          <a:lstStyle>
            <a:lvl1pPr defTabSz="3516313" eaLnBrk="1" hangingPunct="1">
              <a:defRPr sz="48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FB4E2D9-022F-EAF3-7E75-C7DC7C746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4043025" y="29673550"/>
            <a:ext cx="10741025" cy="1562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51290" tIns="175647" rIns="351290" bIns="175647" numCol="1" anchor="b" anchorCtr="0" compatLnSpc="1">
            <a:prstTxWarp prst="textNoShape">
              <a:avLst/>
            </a:prstTxWarp>
          </a:bodyPr>
          <a:lstStyle>
            <a:lvl1pPr algn="r" defTabSz="3516313" eaLnBrk="1" hangingPunct="1">
              <a:defRPr sz="4800" smtClean="0"/>
            </a:lvl1pPr>
          </a:lstStyle>
          <a:p>
            <a:pPr>
              <a:defRPr/>
            </a:pPr>
            <a:fld id="{29FDD5A0-F046-7642-8900-FEFF2C937F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5387975"/>
            <a:ext cx="16459200" cy="114601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463"/>
            <a:ext cx="16459200" cy="79486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EC97FE-FAD7-AAFB-85FA-6791588892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451B8D-F939-90CE-5BD6-A773158A93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812F6E-E714-69F1-AE01-4C4E197894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CAF6A-861E-3847-A9E1-26060A7441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7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B6106E-6601-58D2-E9E5-D9C6906BF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F1A8BB-044D-585F-A382-C1C090B0D6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74A59E-AA60-504C-8483-1AA11BA40B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B6B44-AC5B-3149-9A71-1AA1C6CCCB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18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35288" y="2914650"/>
            <a:ext cx="4660900" cy="26346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9413" y="2914650"/>
            <a:ext cx="13833475" cy="26346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94BB1C-B652-DB22-27FC-EE63B5121E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991F5E-605C-9712-AACF-AD114ED314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153B1E-DF32-D4ED-16F8-B32114729B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D7446-A791-9E40-9D16-7A10AB9719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57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FD88EC-6E0D-CEBA-1E70-5B3245A2C7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C36382-FD06-71F5-E1FD-BA469999C4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9F0536-979F-DBBE-E202-F17FDBB82E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37592-DBD2-7148-93C1-B096815BE4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94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013" y="8207375"/>
            <a:ext cx="18927762" cy="136921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013" y="22029738"/>
            <a:ext cx="18927762" cy="72009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A2D61-15CB-9FD5-7FFF-555B292A02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6D04A6-8899-AB75-EACB-45DF714583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A0C253-6A51-390E-0FCB-A061B9817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7198F-455F-F546-9B8B-084B74698F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90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9413" y="9486900"/>
            <a:ext cx="9247187" cy="19773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0" y="9486900"/>
            <a:ext cx="9247188" cy="19773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D2D9F0-F4AB-E2D3-F34F-254E106E33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8883F7-7422-91CB-0EBC-3A8085D8FE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AFC1FE-4C25-454C-9515-9EB17E9744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73834-6C09-A545-B886-AF74A3AAE1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228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1752600"/>
            <a:ext cx="18927763" cy="636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300" y="8069263"/>
            <a:ext cx="9283700" cy="39544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300" y="12023725"/>
            <a:ext cx="9283700" cy="17686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325" y="8069263"/>
            <a:ext cx="9329738" cy="39544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325" y="12023725"/>
            <a:ext cx="9329738" cy="17686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EFC3B3F-44DD-D085-5430-927E0763CD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DB8DA4D-B7B1-9D9C-6EBA-35D4C341EB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9838DE-A2F1-A71E-A5A3-158F716EEE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B86BF-6E74-544C-AE21-6ADCA7E568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9701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1248CBC-3CBC-86C0-7D93-D3BD18D6B8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A61F3B-21C3-AB4A-767D-A2105A6C1B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8D32AEF-E0CC-4EB5-8BF1-599EB43A8C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3F64B-61D8-914F-9FFF-5CCF2E7D6F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140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2744291-5273-B3AB-45BA-333F20154F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E19B37E-54C4-9D0D-2F9F-4484D85C44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108AD9F-15C5-AD15-1A94-24EC027EDA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DE042-A8B4-C14F-9EC6-760F30522C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75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2193925"/>
            <a:ext cx="7078663" cy="76819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40275"/>
            <a:ext cx="11109325" cy="23393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300" y="9875838"/>
            <a:ext cx="7078663" cy="182959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7E658C-9F46-83F0-F4D5-80CBC3717B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38D1AD-434A-D85C-82D9-84BCB28590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8C24B6-D7C0-97A8-8D06-EEA66168AC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C5EC8-24F4-CC46-AD17-84DE23D71E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87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2193925"/>
            <a:ext cx="7078663" cy="76819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29738" y="4740275"/>
            <a:ext cx="11109325" cy="23393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300" y="9875838"/>
            <a:ext cx="7078663" cy="182959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ABA354-D445-3D9D-FADC-ECB8E6A58E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3C2146-D8AE-359C-E086-9BEDD9C2EF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35E4AC-8E53-641C-B602-01EFE3B567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B30E5-61DE-4841-8BCB-2AE595B7B9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29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00000"/>
            </a:gs>
            <a:gs pos="50000">
              <a:srgbClr val="FFFFCC"/>
            </a:gs>
            <a:gs pos="100000">
              <a:srgbClr val="80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EAC1F1B-A767-A26C-FF44-24379FE10D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49413" y="2914650"/>
            <a:ext cx="1864677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8951" tIns="164477" rIns="328951" bIns="1644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23119F-F40C-07C0-C73E-E7E438DEA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49413" y="9486900"/>
            <a:ext cx="18646775" cy="1977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8951" tIns="164477" rIns="328951" bIns="1644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07EE0C7-D1BA-2D8F-E2BB-447256ACD9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9413" y="30003750"/>
            <a:ext cx="4572000" cy="21717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28951" tIns="164477" rIns="328951" bIns="164477" numCol="1" anchor="t" anchorCtr="0" compatLnSpc="1">
            <a:prstTxWarp prst="textNoShape">
              <a:avLst/>
            </a:prstTxWarp>
          </a:bodyPr>
          <a:lstStyle>
            <a:lvl1pPr defTabSz="3286125" eaLnBrk="1" hangingPunct="1">
              <a:defRPr sz="49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3D8E5C0-52A1-94C8-88C6-D32D9E389FA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494588" y="30003750"/>
            <a:ext cx="6956425" cy="21717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28951" tIns="164477" rIns="328951" bIns="164477" numCol="1" anchor="t" anchorCtr="0" compatLnSpc="1">
            <a:prstTxWarp prst="textNoShape">
              <a:avLst/>
            </a:prstTxWarp>
          </a:bodyPr>
          <a:lstStyle>
            <a:lvl1pPr algn="ctr" defTabSz="3286125" eaLnBrk="1" hangingPunct="1">
              <a:defRPr sz="49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84FA9FD-873A-3115-F8CB-E48E2365DF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724188" y="30003750"/>
            <a:ext cx="4572000" cy="21717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28951" tIns="164477" rIns="328951" bIns="164477" numCol="1" anchor="t" anchorCtr="0" compatLnSpc="1">
            <a:prstTxWarp prst="textNoShape">
              <a:avLst/>
            </a:prstTxWarp>
          </a:bodyPr>
          <a:lstStyle>
            <a:lvl1pPr algn="r" defTabSz="3286125" eaLnBrk="1" hangingPunct="1">
              <a:defRPr sz="4900" smtClean="0"/>
            </a:lvl1pPr>
          </a:lstStyle>
          <a:p>
            <a:pPr>
              <a:defRPr/>
            </a:pPr>
            <a:fld id="{A43A86B6-3BD6-AD42-B11F-7A0A8CC48D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86125" rtl="0" eaLnBrk="0" fontAlgn="base" hangingPunct="0">
        <a:spcBef>
          <a:spcPct val="0"/>
        </a:spcBef>
        <a:spcAft>
          <a:spcPct val="0"/>
        </a:spcAft>
        <a:defRPr sz="161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286125" rtl="0" eaLnBrk="0" fontAlgn="base" hangingPunct="0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2pPr>
      <a:lvl3pPr algn="ctr" defTabSz="3286125" rtl="0" eaLnBrk="0" fontAlgn="base" hangingPunct="0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3pPr>
      <a:lvl4pPr algn="ctr" defTabSz="3286125" rtl="0" eaLnBrk="0" fontAlgn="base" hangingPunct="0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4pPr>
      <a:lvl5pPr algn="ctr" defTabSz="3286125" rtl="0" eaLnBrk="0" fontAlgn="base" hangingPunct="0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3286125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3286125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3286125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3286125" rtl="0" fontAlgn="base">
        <a:spcBef>
          <a:spcPct val="0"/>
        </a:spcBef>
        <a:spcAft>
          <a:spcPct val="0"/>
        </a:spcAft>
        <a:defRPr sz="161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233488" indent="-1233488" algn="l" defTabSz="3286125" rtl="0" eaLnBrk="0" fontAlgn="base" hangingPunct="0">
        <a:spcBef>
          <a:spcPct val="20000"/>
        </a:spcBef>
        <a:spcAft>
          <a:spcPct val="0"/>
        </a:spcAft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1pPr>
      <a:lvl2pPr marL="2676525" indent="-1033463" algn="l" defTabSz="3286125" rtl="0" eaLnBrk="0" fontAlgn="base" hangingPunct="0">
        <a:spcBef>
          <a:spcPct val="20000"/>
        </a:spcBef>
        <a:spcAft>
          <a:spcPct val="0"/>
        </a:spcAft>
        <a:buChar char="–"/>
        <a:defRPr sz="9700" kern="1200">
          <a:solidFill>
            <a:schemeClr val="tx1"/>
          </a:solidFill>
          <a:latin typeface="+mn-lt"/>
          <a:ea typeface="+mn-ea"/>
          <a:cs typeface="+mn-cs"/>
        </a:defRPr>
      </a:lvl2pPr>
      <a:lvl3pPr marL="4105275" indent="-819150" algn="l" defTabSz="3286125" rtl="0" eaLnBrk="0" fontAlgn="base" hangingPunct="0">
        <a:spcBef>
          <a:spcPct val="20000"/>
        </a:spcBef>
        <a:spcAft>
          <a:spcPct val="0"/>
        </a:spcAft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5751513" indent="-822325" algn="l" defTabSz="3286125" rtl="0" eaLnBrk="0" fontAlgn="base" hangingPunct="0">
        <a:spcBef>
          <a:spcPct val="20000"/>
        </a:spcBef>
        <a:spcAft>
          <a:spcPct val="0"/>
        </a:spcAft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404100" indent="-828675" algn="l" defTabSz="3286125" rtl="0" eaLnBrk="0" fontAlgn="base" hangingPunct="0">
        <a:spcBef>
          <a:spcPct val="20000"/>
        </a:spcBef>
        <a:spcAft>
          <a:spcPct val="0"/>
        </a:spcAft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2" descr="Salisbury University">
            <a:extLst>
              <a:ext uri="{FF2B5EF4-FFF2-40B4-BE49-F238E27FC236}">
                <a16:creationId xmlns:a16="http://schemas.microsoft.com/office/drawing/2014/main" id="{26B0B342-12C3-3A93-121B-6744C1939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9754" y="1707795"/>
            <a:ext cx="7866091" cy="248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215">
            <a:extLst>
              <a:ext uri="{FF2B5EF4-FFF2-40B4-BE49-F238E27FC236}">
                <a16:creationId xmlns:a16="http://schemas.microsoft.com/office/drawing/2014/main" id="{140B83DC-3BA7-1331-9396-4663B4F09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650" y="5133974"/>
            <a:ext cx="10529888" cy="121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834" tIns="55417" rIns="110834" bIns="55417">
            <a:spAutoFit/>
          </a:bodyPr>
          <a:lstStyle>
            <a:lvl1pPr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7200" dirty="0">
                <a:solidFill>
                  <a:srgbClr val="751A19"/>
                </a:solidFill>
                <a:latin typeface=""/>
              </a:rPr>
              <a:t>Salisbury, MD</a:t>
            </a:r>
          </a:p>
        </p:txBody>
      </p:sp>
      <p:sp>
        <p:nvSpPr>
          <p:cNvPr id="3075" name="Text Box 213">
            <a:extLst>
              <a:ext uri="{FF2B5EF4-FFF2-40B4-BE49-F238E27FC236}">
                <a16:creationId xmlns:a16="http://schemas.microsoft.com/office/drawing/2014/main" id="{F391F2F0-EEFF-05CF-AB72-4C8C7CAA2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8655530"/>
            <a:ext cx="21280437" cy="306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834" tIns="55417" rIns="110834" bIns="55417">
            <a:spAutoFit/>
          </a:bodyPr>
          <a:lstStyle>
            <a:lvl1pPr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9600" b="1" dirty="0">
                <a:solidFill>
                  <a:srgbClr val="751A19"/>
                </a:solidFill>
                <a:latin typeface=""/>
              </a:rPr>
              <a:t>Type the Title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9600" b="1" dirty="0">
                <a:solidFill>
                  <a:srgbClr val="751A19"/>
                </a:solidFill>
                <a:latin typeface=""/>
              </a:rPr>
              <a:t>of Your Presentation</a:t>
            </a:r>
          </a:p>
        </p:txBody>
      </p:sp>
      <p:sp>
        <p:nvSpPr>
          <p:cNvPr id="3076" name="Text Box 214">
            <a:extLst>
              <a:ext uri="{FF2B5EF4-FFF2-40B4-BE49-F238E27FC236}">
                <a16:creationId xmlns:a16="http://schemas.microsoft.com/office/drawing/2014/main" id="{9AAF7392-9ED1-35CC-B6C9-52D5A6EC3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487400"/>
            <a:ext cx="21945600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834" tIns="55417" rIns="110834" bIns="55417">
            <a:spAutoFit/>
          </a:bodyPr>
          <a:lstStyle>
            <a:lvl1pPr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108075"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1080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8000" b="1" dirty="0">
                <a:solidFill>
                  <a:srgbClr val="751A19"/>
                </a:solidFill>
                <a:latin typeface=""/>
              </a:rPr>
              <a:t>Dr. Hypothetical Person</a:t>
            </a:r>
            <a:br>
              <a:rPr lang="en-US" altLang="en-US" sz="8000" b="1" dirty="0">
                <a:solidFill>
                  <a:srgbClr val="751A19"/>
                </a:solidFill>
                <a:latin typeface=""/>
              </a:rPr>
            </a:br>
            <a:r>
              <a:rPr lang="en-US" altLang="en-US" sz="8000" b="1" dirty="0">
                <a:solidFill>
                  <a:srgbClr val="751A19"/>
                </a:solidFill>
                <a:latin typeface=""/>
              </a:rPr>
              <a:t>Department of (your department)</a:t>
            </a:r>
            <a:br>
              <a:rPr lang="en-US" altLang="en-US" sz="8000" b="1" dirty="0">
                <a:solidFill>
                  <a:srgbClr val="751A19"/>
                </a:solidFill>
                <a:latin typeface=""/>
              </a:rPr>
            </a:br>
            <a:r>
              <a:rPr lang="en-US" altLang="en-US" sz="8000" b="1" dirty="0">
                <a:solidFill>
                  <a:srgbClr val="751A19"/>
                </a:solidFill>
                <a:latin typeface=""/>
              </a:rPr>
              <a:t>School (optional)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2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25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CIAT - Towson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Wynd</dc:creator>
  <cp:lastModifiedBy>Kalvin Batchelder</cp:lastModifiedBy>
  <cp:revision>64</cp:revision>
  <dcterms:created xsi:type="dcterms:W3CDTF">2000-10-16T17:45:59Z</dcterms:created>
  <dcterms:modified xsi:type="dcterms:W3CDTF">2026-04-13T18:08:01Z</dcterms:modified>
</cp:coreProperties>
</file>