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7" r:id="rId2"/>
  </p:sldIdLst>
  <p:sldSz cx="10972800" cy="32918400"/>
  <p:notesSz cx="24784050" cy="312356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/>
  </p:normalViewPr>
  <p:slideViewPr>
    <p:cSldViewPr>
      <p:cViewPr varScale="1">
        <p:scale>
          <a:sx n="26" d="100"/>
          <a:sy n="26" d="100"/>
        </p:scale>
        <p:origin x="4312" y="344"/>
      </p:cViewPr>
      <p:guideLst>
        <p:guide orient="horz" pos="10368"/>
        <p:guide pos="3456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40808B0-5EA2-176D-06D5-CF21B0D52CE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074102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51290" tIns="175647" rIns="351290" bIns="175647" numCol="1" anchor="t" anchorCtr="0" compatLnSpc="1">
            <a:prstTxWarp prst="textNoShape">
              <a:avLst/>
            </a:prstTxWarp>
          </a:bodyPr>
          <a:lstStyle>
            <a:lvl1pPr defTabSz="3516313">
              <a:defRPr sz="4800"/>
            </a:lvl1pPr>
          </a:lstStyle>
          <a:p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7CAF53D-185A-2DF0-A68B-0366401F615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4043025" y="0"/>
            <a:ext cx="1074102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51290" tIns="175647" rIns="351290" bIns="175647" numCol="1" anchor="t" anchorCtr="0" compatLnSpc="1">
            <a:prstTxWarp prst="textNoShape">
              <a:avLst/>
            </a:prstTxWarp>
          </a:bodyPr>
          <a:lstStyle>
            <a:lvl1pPr algn="r" defTabSz="3516313">
              <a:defRPr sz="4800"/>
            </a:lvl1pPr>
          </a:lstStyle>
          <a:p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323430FC-DAB2-7487-93C6-391B496D11D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29673550"/>
            <a:ext cx="1074102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51290" tIns="175647" rIns="351290" bIns="175647" numCol="1" anchor="b" anchorCtr="0" compatLnSpc="1">
            <a:prstTxWarp prst="textNoShape">
              <a:avLst/>
            </a:prstTxWarp>
          </a:bodyPr>
          <a:lstStyle>
            <a:lvl1pPr defTabSz="3516313">
              <a:defRPr sz="4800"/>
            </a:lvl1pPr>
          </a:lstStyle>
          <a:p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95708F2E-054F-B77D-4A94-50D2B6EA7CF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4043025" y="29673550"/>
            <a:ext cx="1074102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51290" tIns="175647" rIns="351290" bIns="175647" numCol="1" anchor="b" anchorCtr="0" compatLnSpc="1">
            <a:prstTxWarp prst="textNoShape">
              <a:avLst/>
            </a:prstTxWarp>
          </a:bodyPr>
          <a:lstStyle>
            <a:lvl1pPr algn="r" defTabSz="3516313">
              <a:defRPr sz="4800"/>
            </a:lvl1pPr>
          </a:lstStyle>
          <a:p>
            <a:fld id="{810ED038-1151-654F-A82B-486767A9649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E5916-8989-B1A5-EB4D-129C3B7DA4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5387975"/>
            <a:ext cx="8229600" cy="114601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A7464E-55E1-838B-9C77-5A74E29E7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7289463"/>
            <a:ext cx="8229600" cy="79486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EF89E-81D4-949F-C43B-630D7A4ED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14214-B7C9-CC95-79A3-02E5B270A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C8F15-8095-14CC-63C1-DD3F207BC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0C78DB-CEC1-0A4F-B5C7-D549ED87EF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37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DE61B-C792-A998-F056-ADCB5B18B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448D91-EC1F-E332-5D87-8B19FA8558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98003-F761-4A47-662E-D3B025E69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C8B67-AA06-8E10-51E6-61BEBF5E9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C341E-4E5E-C103-3939-9938D2338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1A9FB-00CB-EC4B-BFB0-85F1B7FA24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101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007EC6-1268-E9A1-BB7B-37A909FDE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818438" y="2909888"/>
            <a:ext cx="2330450" cy="263509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086A47-AEED-993E-6B37-ABE0A8857F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23913" y="2909888"/>
            <a:ext cx="6842125" cy="263509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CF8EB-BBF6-2AC0-EA9E-437A48AC8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7057A-B375-32C8-7F2D-BFE6E0075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2A662-DBF4-DCD9-9F5F-82582F311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06D65-79B1-474A-BF57-3804521BB1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2900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04569-50A5-64DD-9EB0-C259C4E98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F811C-53D5-D878-EC90-C8D0EFC91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867CE-2AA5-26A1-CF59-B45BC1B25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0AD6C-CDA5-40DE-8B9C-EE2A94968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B77E1B-FEC6-B377-9E86-561BBFD84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9470D8-3CC8-A348-8DDE-910278C7AA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57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2BE15-C855-A4C3-0E97-ED445DDEA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300" y="8207375"/>
            <a:ext cx="9463088" cy="136921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58709F-6730-77F6-697B-8463D8919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9300" y="22029738"/>
            <a:ext cx="9463088" cy="72009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2F7A3-F1A8-257F-EB75-D2D34AAF1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05C56-66AF-B3ED-447E-D03FE6086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0D055-63A8-045E-73D1-02A332A89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E13DC-275B-C54B-A8FF-C7708791A6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5214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A3B9D-93ED-BE74-F1B8-C440006F6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3D2FE-2F85-1569-EB43-79459AF9DF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3913" y="9486900"/>
            <a:ext cx="4586287" cy="19773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14879-181D-1E96-0D5E-364937CDB7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2600" y="9486900"/>
            <a:ext cx="4586288" cy="19773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750538-38FA-CE25-A122-2B5A1BEDC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1731C-D5CD-8111-2BD6-24BBB4A0F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FACF1-341C-5611-518B-098917A4A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AB63BE-6BA8-D04A-9D7A-A2243A854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5352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039C7-B618-4DA0-ED6B-1F7C94D93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1752600"/>
            <a:ext cx="9464675" cy="63627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30C0EC-0D89-69CE-BE05-6FE513034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5650" y="8069263"/>
            <a:ext cx="4641850" cy="39544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A3576F-58C7-5732-36E2-2A127EB469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5650" y="12023725"/>
            <a:ext cx="4641850" cy="17686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9318DD-1734-5A52-7813-F46A38597B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54663" y="8069263"/>
            <a:ext cx="4665662" cy="39544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B5924D-6B6C-2F4C-F734-350C05B5B3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54663" y="12023725"/>
            <a:ext cx="4665662" cy="17686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0BD34E-178B-784D-FD01-1C671E2F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831D4B-C964-74C5-85FB-8941FDBDD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D1207C-58CF-4145-2C7A-170B882D0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BACFA-1878-814E-8BEE-90CD73FD07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156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C56E9-70EC-1E56-5F06-EBA4541A8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2E696C-783A-9036-7CA5-65AA42C5F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8911A4-71B7-59B4-686F-E219E5E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487E47-4291-8836-CE61-21B73B008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06FD0-87D2-FA4E-8051-57EB29525A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2797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EE3E98-2522-CE7B-8C15-7D08B2C7C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73739B-7F6E-8C29-E304-54A9F39B8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B5C016-2D0C-EFA5-DBAE-6C40CB0DA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BFC16-084E-BE44-9DAB-A759B4FA4C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0495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A6055-BD1C-88E4-1949-2A8888D42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2193925"/>
            <a:ext cx="3538538" cy="76819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B4A5C-3E63-2014-4C46-0168D40EF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5663" y="4740275"/>
            <a:ext cx="5554662" cy="23393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625B47-3E35-4C77-7805-8B00EE934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5650" y="9875838"/>
            <a:ext cx="3538538" cy="1829593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FBD2AB-4ADF-1913-9624-6C1AB96CC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8099E-C232-8068-12B7-265A86AFE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B62A44-1F3D-5CCA-8259-3938C5180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5A11E-C290-3F44-922C-8EF635572B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7814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C81B2-7F8D-B87A-13B0-F833234F2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2193925"/>
            <a:ext cx="3538538" cy="76819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86D667-0DC7-24DD-02B3-5772836429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665663" y="4740275"/>
            <a:ext cx="5554662" cy="23393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DD1B3-6402-3FE3-C850-071664912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5650" y="9875838"/>
            <a:ext cx="3538538" cy="1829593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CBE271-869C-19E4-3D7E-D8AAC9934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296C9F-48E9-92F4-62A1-9F96AD66F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0BCD4F-DE9F-E767-6085-C6B0DBEB2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B54DA7-4378-8E48-BB83-1B75B84B24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525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00000"/>
            </a:gs>
            <a:gs pos="50000">
              <a:srgbClr val="FFFFCC"/>
            </a:gs>
            <a:gs pos="100000">
              <a:srgbClr val="8000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1B17165-1849-E6DD-D603-4A8C24680F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3913" y="2909888"/>
            <a:ext cx="9324975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28937" tIns="164471" rIns="328937" bIns="16447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FCA280-1A82-F4B0-9EF5-A5601FCEEA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23913" y="9486900"/>
            <a:ext cx="9324975" cy="1977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28937" tIns="164471" rIns="328937" bIns="1644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B6651D5-C7EB-AC95-C2B3-567A61FE189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3913" y="29998988"/>
            <a:ext cx="2286000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28937" tIns="164471" rIns="328937" bIns="164471" numCol="1" anchor="t" anchorCtr="0" compatLnSpc="1">
            <a:prstTxWarp prst="textNoShape">
              <a:avLst/>
            </a:prstTxWarp>
          </a:bodyPr>
          <a:lstStyle>
            <a:lvl1pPr defTabSz="3284538">
              <a:defRPr sz="50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BA24C90-F1A3-9E68-4420-AA189FFA820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48088" y="29998988"/>
            <a:ext cx="3476625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28937" tIns="164471" rIns="328937" bIns="164471" numCol="1" anchor="t" anchorCtr="0" compatLnSpc="1">
            <a:prstTxWarp prst="textNoShape">
              <a:avLst/>
            </a:prstTxWarp>
          </a:bodyPr>
          <a:lstStyle>
            <a:lvl1pPr algn="ctr" defTabSz="3284538">
              <a:defRPr sz="50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F9ADB2-D6A1-DE01-8916-B6A40F26AB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2888" y="29998988"/>
            <a:ext cx="2286000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28937" tIns="164471" rIns="328937" bIns="164471" numCol="1" anchor="t" anchorCtr="0" compatLnSpc="1">
            <a:prstTxWarp prst="textNoShape">
              <a:avLst/>
            </a:prstTxWarp>
          </a:bodyPr>
          <a:lstStyle>
            <a:lvl1pPr algn="r" defTabSz="3284538">
              <a:defRPr sz="5000"/>
            </a:lvl1pPr>
          </a:lstStyle>
          <a:p>
            <a:fld id="{C5D1DBF1-F92F-4642-9FD1-72950CFA1C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84538" rtl="0" fontAlgn="base">
        <a:spcBef>
          <a:spcPct val="0"/>
        </a:spcBef>
        <a:spcAft>
          <a:spcPct val="0"/>
        </a:spcAft>
        <a:defRPr sz="161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284538" rtl="0" fontAlgn="base">
        <a:spcBef>
          <a:spcPct val="0"/>
        </a:spcBef>
        <a:spcAft>
          <a:spcPct val="0"/>
        </a:spcAft>
        <a:defRPr sz="16100">
          <a:solidFill>
            <a:schemeClr val="tx2"/>
          </a:solidFill>
          <a:latin typeface="Times New Roman" panose="02020603050405020304" pitchFamily="18" charset="0"/>
        </a:defRPr>
      </a:lvl2pPr>
      <a:lvl3pPr algn="ctr" defTabSz="3284538" rtl="0" fontAlgn="base">
        <a:spcBef>
          <a:spcPct val="0"/>
        </a:spcBef>
        <a:spcAft>
          <a:spcPct val="0"/>
        </a:spcAft>
        <a:defRPr sz="16100">
          <a:solidFill>
            <a:schemeClr val="tx2"/>
          </a:solidFill>
          <a:latin typeface="Times New Roman" panose="02020603050405020304" pitchFamily="18" charset="0"/>
        </a:defRPr>
      </a:lvl3pPr>
      <a:lvl4pPr algn="ctr" defTabSz="3284538" rtl="0" fontAlgn="base">
        <a:spcBef>
          <a:spcPct val="0"/>
        </a:spcBef>
        <a:spcAft>
          <a:spcPct val="0"/>
        </a:spcAft>
        <a:defRPr sz="16100">
          <a:solidFill>
            <a:schemeClr val="tx2"/>
          </a:solidFill>
          <a:latin typeface="Times New Roman" panose="02020603050405020304" pitchFamily="18" charset="0"/>
        </a:defRPr>
      </a:lvl4pPr>
      <a:lvl5pPr algn="ctr" defTabSz="3284538" rtl="0" fontAlgn="base">
        <a:spcBef>
          <a:spcPct val="0"/>
        </a:spcBef>
        <a:spcAft>
          <a:spcPct val="0"/>
        </a:spcAft>
        <a:defRPr sz="16100">
          <a:solidFill>
            <a:schemeClr val="tx2"/>
          </a:solidFill>
          <a:latin typeface="Times New Roman" panose="02020603050405020304" pitchFamily="18" charset="0"/>
        </a:defRPr>
      </a:lvl5pPr>
      <a:lvl6pPr marL="457200" algn="ctr" defTabSz="3284538" rtl="0" fontAlgn="base">
        <a:spcBef>
          <a:spcPct val="0"/>
        </a:spcBef>
        <a:spcAft>
          <a:spcPct val="0"/>
        </a:spcAft>
        <a:defRPr sz="16100">
          <a:solidFill>
            <a:schemeClr val="tx2"/>
          </a:solidFill>
          <a:latin typeface="Times New Roman" panose="02020603050405020304" pitchFamily="18" charset="0"/>
        </a:defRPr>
      </a:lvl6pPr>
      <a:lvl7pPr marL="914400" algn="ctr" defTabSz="3284538" rtl="0" fontAlgn="base">
        <a:spcBef>
          <a:spcPct val="0"/>
        </a:spcBef>
        <a:spcAft>
          <a:spcPct val="0"/>
        </a:spcAft>
        <a:defRPr sz="161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defTabSz="3284538" rtl="0" fontAlgn="base">
        <a:spcBef>
          <a:spcPct val="0"/>
        </a:spcBef>
        <a:spcAft>
          <a:spcPct val="0"/>
        </a:spcAft>
        <a:defRPr sz="161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defTabSz="3284538" rtl="0" fontAlgn="base">
        <a:spcBef>
          <a:spcPct val="0"/>
        </a:spcBef>
        <a:spcAft>
          <a:spcPct val="0"/>
        </a:spcAft>
        <a:defRPr sz="161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1235075" indent="-1235075" algn="l" defTabSz="3284538" rtl="0" fontAlgn="base">
        <a:spcBef>
          <a:spcPct val="20000"/>
        </a:spcBef>
        <a:spcAft>
          <a:spcPct val="0"/>
        </a:spcAft>
        <a:buChar char="•"/>
        <a:defRPr sz="11100" kern="1200">
          <a:solidFill>
            <a:schemeClr val="tx1"/>
          </a:solidFill>
          <a:latin typeface="+mn-lt"/>
          <a:ea typeface="+mn-ea"/>
          <a:cs typeface="+mn-cs"/>
        </a:defRPr>
      </a:lvl1pPr>
      <a:lvl2pPr marL="2678113" indent="-1035050" algn="l" defTabSz="3284538" rtl="0" fontAlgn="base">
        <a:spcBef>
          <a:spcPct val="20000"/>
        </a:spcBef>
        <a:spcAft>
          <a:spcPct val="0"/>
        </a:spcAft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4106863" indent="-822325" algn="l" defTabSz="3284538" rtl="0" fontAlgn="base">
        <a:spcBef>
          <a:spcPct val="20000"/>
        </a:spcBef>
        <a:spcAft>
          <a:spcPct val="0"/>
        </a:spcAft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749925" indent="-822325" algn="l" defTabSz="3284538" rtl="0" fontAlgn="base">
        <a:spcBef>
          <a:spcPct val="20000"/>
        </a:spcBef>
        <a:spcAft>
          <a:spcPct val="0"/>
        </a:spcAft>
        <a:buChar char="–"/>
        <a:defRPr sz="7000" kern="1200">
          <a:solidFill>
            <a:schemeClr val="tx1"/>
          </a:solidFill>
          <a:latin typeface="+mn-lt"/>
          <a:ea typeface="+mn-ea"/>
          <a:cs typeface="+mn-cs"/>
        </a:defRPr>
      </a:lvl4pPr>
      <a:lvl5pPr marL="7405688" indent="-830263" algn="l" defTabSz="3284538" rtl="0" fontAlgn="base">
        <a:spcBef>
          <a:spcPct val="20000"/>
        </a:spcBef>
        <a:spcAft>
          <a:spcPct val="0"/>
        </a:spcAft>
        <a:buChar char="»"/>
        <a:defRPr sz="7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37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37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Times New Roman</vt:lpstr>
      <vt:lpstr>Default Design</vt:lpstr>
      <vt:lpstr>PowerPoint Presentation</vt:lpstr>
    </vt:vector>
  </TitlesOfParts>
  <Company>CIAT - Towson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Wynd</dc:creator>
  <cp:lastModifiedBy>Kalvin Batchelder</cp:lastModifiedBy>
  <cp:revision>73</cp:revision>
  <dcterms:created xsi:type="dcterms:W3CDTF">2000-10-16T17:45:59Z</dcterms:created>
  <dcterms:modified xsi:type="dcterms:W3CDTF">2026-04-13T18:05:40Z</dcterms:modified>
</cp:coreProperties>
</file>