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Quantico"/>
      <p:regular r:id="rId12"/>
      <p:bold r:id="rId13"/>
      <p:italic r:id="rId14"/>
      <p:boldItalic r:id="rId15"/>
    </p:embeddedFont>
    <p:embeddedFont>
      <p:font typeface="Catamaran"/>
      <p:regular r:id="rId16"/>
      <p:bold r:id="rId17"/>
    </p:embeddedFont>
    <p:embeddedFont>
      <p:font typeface="Bebas Neue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Quantico-bold.fntdata"/><Relationship Id="rId12" Type="http://schemas.openxmlformats.org/officeDocument/2006/relationships/font" Target="fonts/Quantico-regular.fntdata"/><Relationship Id="rId15" Type="http://schemas.openxmlformats.org/officeDocument/2006/relationships/font" Target="fonts/Quantico-boldItalic.fntdata"/><Relationship Id="rId14" Type="http://schemas.openxmlformats.org/officeDocument/2006/relationships/font" Target="fonts/Quantico-italic.fntdata"/><Relationship Id="rId17" Type="http://schemas.openxmlformats.org/officeDocument/2006/relationships/font" Target="fonts/Catamaran-bold.fntdata"/><Relationship Id="rId16" Type="http://schemas.openxmlformats.org/officeDocument/2006/relationships/font" Target="fonts/Catamaran-regular.fntdata"/><Relationship Id="rId18" Type="http://schemas.openxmlformats.org/officeDocument/2006/relationships/font" Target="fonts/Bebas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989f454ac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1989f454a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0a7be6e97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0a7be6e97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0a7be6e973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0a7be6e973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0a7be6e9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0a7be6e9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82b234e2f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82b234e2f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05300" y="539500"/>
            <a:ext cx="7733400" cy="80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82945" y="3943275"/>
            <a:ext cx="2516700" cy="6561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2" type="ctrTitle"/>
          </p:nvPr>
        </p:nvSpPr>
        <p:spPr>
          <a:xfrm>
            <a:off x="750550" y="1626076"/>
            <a:ext cx="38214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hasCustomPrompt="1" type="title"/>
          </p:nvPr>
        </p:nvSpPr>
        <p:spPr>
          <a:xfrm>
            <a:off x="1632715" y="2334160"/>
            <a:ext cx="5874300" cy="12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/>
          <p:nvPr>
            <p:ph idx="1" type="subTitle"/>
          </p:nvPr>
        </p:nvSpPr>
        <p:spPr>
          <a:xfrm>
            <a:off x="2325415" y="4018345"/>
            <a:ext cx="4488900" cy="4971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-7200" y="-14375"/>
            <a:ext cx="9151200" cy="515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1101000" y="539500"/>
            <a:ext cx="3852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1066800" y="1615000"/>
            <a:ext cx="3852000" cy="375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hasCustomPrompt="1" idx="2" type="title"/>
          </p:nvPr>
        </p:nvSpPr>
        <p:spPr>
          <a:xfrm>
            <a:off x="4948250" y="1223975"/>
            <a:ext cx="7314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/>
          <p:nvPr>
            <p:ph idx="3" type="subTitle"/>
          </p:nvPr>
        </p:nvSpPr>
        <p:spPr>
          <a:xfrm>
            <a:off x="1066800" y="1225017"/>
            <a:ext cx="3852000" cy="377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b="1" sz="2200">
                <a:latin typeface="Quantico"/>
                <a:ea typeface="Quantico"/>
                <a:cs typeface="Quantico"/>
                <a:sym typeface="Quant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4" type="subTitle"/>
          </p:nvPr>
        </p:nvSpPr>
        <p:spPr>
          <a:xfrm>
            <a:off x="1066800" y="2445956"/>
            <a:ext cx="3852000" cy="375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hasCustomPrompt="1" idx="5" type="title"/>
          </p:nvPr>
        </p:nvSpPr>
        <p:spPr>
          <a:xfrm>
            <a:off x="4948250" y="2062050"/>
            <a:ext cx="7314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/>
          <p:nvPr>
            <p:ph idx="6" type="subTitle"/>
          </p:nvPr>
        </p:nvSpPr>
        <p:spPr>
          <a:xfrm>
            <a:off x="1066800" y="2053951"/>
            <a:ext cx="3852000" cy="377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b="1" sz="2200">
                <a:latin typeface="Quantico"/>
                <a:ea typeface="Quantico"/>
                <a:cs typeface="Quantico"/>
                <a:sym typeface="Quant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7" type="subTitle"/>
          </p:nvPr>
        </p:nvSpPr>
        <p:spPr>
          <a:xfrm>
            <a:off x="1066800" y="3293178"/>
            <a:ext cx="3852000" cy="375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hasCustomPrompt="1" idx="8" type="title"/>
          </p:nvPr>
        </p:nvSpPr>
        <p:spPr>
          <a:xfrm>
            <a:off x="4948250" y="2900125"/>
            <a:ext cx="7314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/>
          <p:nvPr>
            <p:ph idx="9" type="subTitle"/>
          </p:nvPr>
        </p:nvSpPr>
        <p:spPr>
          <a:xfrm>
            <a:off x="1066800" y="2902441"/>
            <a:ext cx="3852000" cy="377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b="1" sz="2200">
                <a:latin typeface="Quantico"/>
                <a:ea typeface="Quantico"/>
                <a:cs typeface="Quantico"/>
                <a:sym typeface="Quant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3" type="subTitle"/>
          </p:nvPr>
        </p:nvSpPr>
        <p:spPr>
          <a:xfrm>
            <a:off x="1066800" y="4128938"/>
            <a:ext cx="3852000" cy="375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hasCustomPrompt="1" idx="14" type="title"/>
          </p:nvPr>
        </p:nvSpPr>
        <p:spPr>
          <a:xfrm>
            <a:off x="4948250" y="3738200"/>
            <a:ext cx="731400" cy="7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/>
          <p:nvPr>
            <p:ph idx="15" type="subTitle"/>
          </p:nvPr>
        </p:nvSpPr>
        <p:spPr>
          <a:xfrm>
            <a:off x="1066800" y="3738200"/>
            <a:ext cx="3852000" cy="377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b="1" sz="2200">
                <a:latin typeface="Quantico"/>
                <a:ea typeface="Quantico"/>
                <a:cs typeface="Quantico"/>
                <a:sym typeface="Quant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2917180" y="3295292"/>
            <a:ext cx="32967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4" name="Google Shape;94;p14"/>
          <p:cNvSpPr txBox="1"/>
          <p:nvPr>
            <p:ph idx="1" type="subTitle"/>
          </p:nvPr>
        </p:nvSpPr>
        <p:spPr>
          <a:xfrm>
            <a:off x="1706930" y="1315002"/>
            <a:ext cx="5725500" cy="19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95" name="Google Shape;95;p14"/>
          <p:cNvGrpSpPr/>
          <p:nvPr/>
        </p:nvGrpSpPr>
        <p:grpSpPr>
          <a:xfrm rot="5400000">
            <a:off x="7889325" y="4372289"/>
            <a:ext cx="98902" cy="553090"/>
            <a:chOff x="4898850" y="4820550"/>
            <a:chExt cx="98902" cy="553090"/>
          </a:xfrm>
        </p:grpSpPr>
        <p:sp>
          <p:nvSpPr>
            <p:cNvPr id="96" name="Google Shape;96;p14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" name="Google Shape;101;p14"/>
          <p:cNvGrpSpPr/>
          <p:nvPr/>
        </p:nvGrpSpPr>
        <p:grpSpPr>
          <a:xfrm rot="5400000">
            <a:off x="944850" y="186314"/>
            <a:ext cx="98902" cy="553090"/>
            <a:chOff x="4898850" y="4820550"/>
            <a:chExt cx="98902" cy="553090"/>
          </a:xfrm>
        </p:grpSpPr>
        <p:sp>
          <p:nvSpPr>
            <p:cNvPr id="102" name="Google Shape;102;p14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14"/>
          <p:cNvGrpSpPr/>
          <p:nvPr/>
        </p:nvGrpSpPr>
        <p:grpSpPr>
          <a:xfrm rot="5400000">
            <a:off x="595475" y="5164"/>
            <a:ext cx="98902" cy="553090"/>
            <a:chOff x="4898850" y="4820550"/>
            <a:chExt cx="98902" cy="553090"/>
          </a:xfrm>
        </p:grpSpPr>
        <p:sp>
          <p:nvSpPr>
            <p:cNvPr id="108" name="Google Shape;108;p14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14"/>
          <p:cNvGrpSpPr/>
          <p:nvPr/>
        </p:nvGrpSpPr>
        <p:grpSpPr>
          <a:xfrm rot="-5400000">
            <a:off x="7514733" y="3989915"/>
            <a:ext cx="302065" cy="1520982"/>
            <a:chOff x="-108754" y="2690919"/>
            <a:chExt cx="302065" cy="1520982"/>
          </a:xfrm>
        </p:grpSpPr>
        <p:sp>
          <p:nvSpPr>
            <p:cNvPr id="114" name="Google Shape;114;p14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3989318" y="1470593"/>
            <a:ext cx="4435500" cy="15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1" name="Google Shape;121;p15"/>
          <p:cNvSpPr txBox="1"/>
          <p:nvPr>
            <p:ph idx="1" type="subTitle"/>
          </p:nvPr>
        </p:nvSpPr>
        <p:spPr>
          <a:xfrm>
            <a:off x="3989318" y="3254297"/>
            <a:ext cx="4435500" cy="43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24" name="Google Shape;124;p16"/>
          <p:cNvGrpSpPr/>
          <p:nvPr/>
        </p:nvGrpSpPr>
        <p:grpSpPr>
          <a:xfrm>
            <a:off x="7348717" y="137479"/>
            <a:ext cx="1823016" cy="296643"/>
            <a:chOff x="7857346" y="3902355"/>
            <a:chExt cx="1823016" cy="296643"/>
          </a:xfrm>
        </p:grpSpPr>
        <p:sp>
          <p:nvSpPr>
            <p:cNvPr id="125" name="Google Shape;125;p16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2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33" name="Google Shape;133;p17"/>
          <p:cNvGrpSpPr/>
          <p:nvPr/>
        </p:nvGrpSpPr>
        <p:grpSpPr>
          <a:xfrm flipH="1" rot="5400000">
            <a:off x="780820" y="-485460"/>
            <a:ext cx="302065" cy="1520982"/>
            <a:chOff x="-108754" y="2690919"/>
            <a:chExt cx="302065" cy="1520982"/>
          </a:xfrm>
        </p:grpSpPr>
        <p:sp>
          <p:nvSpPr>
            <p:cNvPr id="134" name="Google Shape;134;p17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17"/>
          <p:cNvGrpSpPr/>
          <p:nvPr/>
        </p:nvGrpSpPr>
        <p:grpSpPr>
          <a:xfrm flipH="1" rot="-5400000">
            <a:off x="609391" y="-103086"/>
            <a:ext cx="98902" cy="553090"/>
            <a:chOff x="4898850" y="4820550"/>
            <a:chExt cx="98902" cy="553090"/>
          </a:xfrm>
        </p:grpSpPr>
        <p:sp>
          <p:nvSpPr>
            <p:cNvPr id="140" name="Google Shape;140;p17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5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>
            <p:ph type="title"/>
          </p:nvPr>
        </p:nvSpPr>
        <p:spPr>
          <a:xfrm>
            <a:off x="722376" y="539496"/>
            <a:ext cx="7708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1" type="subTitle"/>
          </p:nvPr>
        </p:nvSpPr>
        <p:spPr>
          <a:xfrm>
            <a:off x="1137150" y="1160475"/>
            <a:ext cx="68697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2200">
                <a:latin typeface="Quantico"/>
                <a:ea typeface="Quantico"/>
                <a:cs typeface="Quantico"/>
                <a:sym typeface="Quantic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48" name="Google Shape;148;p18"/>
          <p:cNvGrpSpPr/>
          <p:nvPr/>
        </p:nvGrpSpPr>
        <p:grpSpPr>
          <a:xfrm flipH="1" rot="-5400000">
            <a:off x="8129358" y="-431685"/>
            <a:ext cx="302065" cy="1520982"/>
            <a:chOff x="-108754" y="2690919"/>
            <a:chExt cx="302065" cy="1520982"/>
          </a:xfrm>
        </p:grpSpPr>
        <p:sp>
          <p:nvSpPr>
            <p:cNvPr id="149" name="Google Shape;149;p18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18"/>
          <p:cNvGrpSpPr/>
          <p:nvPr/>
        </p:nvGrpSpPr>
        <p:grpSpPr>
          <a:xfrm flipH="1" rot="5400000">
            <a:off x="8503950" y="153833"/>
            <a:ext cx="98902" cy="553090"/>
            <a:chOff x="4898850" y="4820550"/>
            <a:chExt cx="98902" cy="553090"/>
          </a:xfrm>
        </p:grpSpPr>
        <p:sp>
          <p:nvSpPr>
            <p:cNvPr id="155" name="Google Shape;155;p18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18"/>
          <p:cNvGrpSpPr/>
          <p:nvPr/>
        </p:nvGrpSpPr>
        <p:grpSpPr>
          <a:xfrm flipH="1" rot="-5400000">
            <a:off x="693908" y="-405010"/>
            <a:ext cx="302065" cy="1520982"/>
            <a:chOff x="-108754" y="2690919"/>
            <a:chExt cx="302065" cy="1520982"/>
          </a:xfrm>
        </p:grpSpPr>
        <p:sp>
          <p:nvSpPr>
            <p:cNvPr id="161" name="Google Shape;161;p18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716400" y="1034188"/>
            <a:ext cx="3855600" cy="1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8" name="Google Shape;168;p19"/>
          <p:cNvSpPr txBox="1"/>
          <p:nvPr>
            <p:ph idx="1" type="subTitle"/>
          </p:nvPr>
        </p:nvSpPr>
        <p:spPr>
          <a:xfrm>
            <a:off x="716400" y="3384025"/>
            <a:ext cx="3855600" cy="1066500"/>
          </a:xfrm>
          <a:prstGeom prst="rect">
            <a:avLst/>
          </a:prstGeom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1649875" y="1336650"/>
            <a:ext cx="2611200" cy="99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1" name="Google Shape;171;p20"/>
          <p:cNvSpPr txBox="1"/>
          <p:nvPr>
            <p:ph idx="1" type="subTitle"/>
          </p:nvPr>
        </p:nvSpPr>
        <p:spPr>
          <a:xfrm>
            <a:off x="1649800" y="2428381"/>
            <a:ext cx="2611200" cy="14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7750" y="2378523"/>
            <a:ext cx="4435500" cy="15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7750" y="4162227"/>
            <a:ext cx="4435500" cy="43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5255650" y="1337560"/>
            <a:ext cx="2717400" cy="10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4" name="Google Shape;174;p21"/>
          <p:cNvSpPr txBox="1"/>
          <p:nvPr>
            <p:ph idx="1" type="subTitle"/>
          </p:nvPr>
        </p:nvSpPr>
        <p:spPr>
          <a:xfrm>
            <a:off x="5255650" y="2432181"/>
            <a:ext cx="2717400" cy="142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75" name="Google Shape;175;p21"/>
          <p:cNvGrpSpPr/>
          <p:nvPr/>
        </p:nvGrpSpPr>
        <p:grpSpPr>
          <a:xfrm>
            <a:off x="7348717" y="137479"/>
            <a:ext cx="1823016" cy="296643"/>
            <a:chOff x="7857346" y="3902355"/>
            <a:chExt cx="1823016" cy="296643"/>
          </a:xfrm>
        </p:grpSpPr>
        <p:sp>
          <p:nvSpPr>
            <p:cNvPr id="176" name="Google Shape;176;p21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4_1_2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1174950" y="1260450"/>
            <a:ext cx="2844000" cy="114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4" name="Google Shape;184;p22"/>
          <p:cNvSpPr txBox="1"/>
          <p:nvPr>
            <p:ph idx="1" type="subTitle"/>
          </p:nvPr>
        </p:nvSpPr>
        <p:spPr>
          <a:xfrm>
            <a:off x="1174950" y="2559699"/>
            <a:ext cx="2511900" cy="12024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4_1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717750" y="1542900"/>
            <a:ext cx="3824400" cy="23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187" name="Google Shape;187;p23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4_1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717750" y="1268075"/>
            <a:ext cx="3826500" cy="31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grpSp>
        <p:nvGrpSpPr>
          <p:cNvPr id="191" name="Google Shape;191;p24"/>
          <p:cNvGrpSpPr/>
          <p:nvPr/>
        </p:nvGrpSpPr>
        <p:grpSpPr>
          <a:xfrm rot="5400000">
            <a:off x="8129358" y="-405010"/>
            <a:ext cx="302065" cy="1520982"/>
            <a:chOff x="-108754" y="2690919"/>
            <a:chExt cx="302065" cy="1520982"/>
          </a:xfrm>
        </p:grpSpPr>
        <p:sp>
          <p:nvSpPr>
            <p:cNvPr id="192" name="Google Shape;192;p24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996750" y="3122507"/>
            <a:ext cx="29808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9" name="Google Shape;199;p25"/>
          <p:cNvSpPr txBox="1"/>
          <p:nvPr>
            <p:ph idx="2" type="title"/>
          </p:nvPr>
        </p:nvSpPr>
        <p:spPr>
          <a:xfrm>
            <a:off x="5166450" y="3122507"/>
            <a:ext cx="29808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0" name="Google Shape;200;p25"/>
          <p:cNvSpPr txBox="1"/>
          <p:nvPr>
            <p:ph idx="1" type="subTitle"/>
          </p:nvPr>
        </p:nvSpPr>
        <p:spPr>
          <a:xfrm>
            <a:off x="5166150" y="3534315"/>
            <a:ext cx="29814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1" name="Google Shape;201;p25"/>
          <p:cNvSpPr txBox="1"/>
          <p:nvPr>
            <p:ph idx="3" type="subTitle"/>
          </p:nvPr>
        </p:nvSpPr>
        <p:spPr>
          <a:xfrm>
            <a:off x="996750" y="3534315"/>
            <a:ext cx="29808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2" name="Google Shape;202;p25"/>
          <p:cNvSpPr txBox="1"/>
          <p:nvPr>
            <p:ph idx="4" type="title"/>
          </p:nvPr>
        </p:nvSpPr>
        <p:spPr>
          <a:xfrm>
            <a:off x="720000" y="539498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idx="1" type="body"/>
          </p:nvPr>
        </p:nvSpPr>
        <p:spPr>
          <a:xfrm>
            <a:off x="717750" y="1268075"/>
            <a:ext cx="3826500" cy="31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 Light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205" name="Google Shape;205;p26"/>
          <p:cNvSpPr txBox="1"/>
          <p:nvPr>
            <p:ph idx="2" type="body"/>
          </p:nvPr>
        </p:nvSpPr>
        <p:spPr>
          <a:xfrm>
            <a:off x="4599650" y="2044450"/>
            <a:ext cx="3749400" cy="25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206" name="Google Shape;206;p26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07" name="Google Shape;207;p26"/>
          <p:cNvGrpSpPr/>
          <p:nvPr/>
        </p:nvGrpSpPr>
        <p:grpSpPr>
          <a:xfrm flipH="1" rot="-5400000">
            <a:off x="687433" y="4099490"/>
            <a:ext cx="302065" cy="1520982"/>
            <a:chOff x="-108754" y="2690919"/>
            <a:chExt cx="302065" cy="1520982"/>
          </a:xfrm>
        </p:grpSpPr>
        <p:sp>
          <p:nvSpPr>
            <p:cNvPr id="208" name="Google Shape;208;p26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" name="Google Shape;213;p26"/>
          <p:cNvGrpSpPr/>
          <p:nvPr/>
        </p:nvGrpSpPr>
        <p:grpSpPr>
          <a:xfrm flipH="1" rot="-5400000">
            <a:off x="8129358" y="-431685"/>
            <a:ext cx="302065" cy="1520982"/>
            <a:chOff x="-108754" y="2690919"/>
            <a:chExt cx="302065" cy="1520982"/>
          </a:xfrm>
        </p:grpSpPr>
        <p:sp>
          <p:nvSpPr>
            <p:cNvPr id="214" name="Google Shape;214;p26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26"/>
          <p:cNvGrpSpPr/>
          <p:nvPr/>
        </p:nvGrpSpPr>
        <p:grpSpPr>
          <a:xfrm flipH="1" rot="5400000">
            <a:off x="8503950" y="153833"/>
            <a:ext cx="98902" cy="553090"/>
            <a:chOff x="4898850" y="4820550"/>
            <a:chExt cx="98902" cy="553090"/>
          </a:xfrm>
        </p:grpSpPr>
        <p:sp>
          <p:nvSpPr>
            <p:cNvPr id="220" name="Google Shape;220;p26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720000" y="2845700"/>
            <a:ext cx="21279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7" name="Google Shape;227;p27"/>
          <p:cNvSpPr txBox="1"/>
          <p:nvPr>
            <p:ph idx="1" type="subTitle"/>
          </p:nvPr>
        </p:nvSpPr>
        <p:spPr>
          <a:xfrm>
            <a:off x="720000" y="3202300"/>
            <a:ext cx="2127900" cy="9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8" name="Google Shape;228;p27"/>
          <p:cNvSpPr txBox="1"/>
          <p:nvPr>
            <p:ph idx="2" type="title"/>
          </p:nvPr>
        </p:nvSpPr>
        <p:spPr>
          <a:xfrm>
            <a:off x="3509491" y="2845700"/>
            <a:ext cx="21279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9" name="Google Shape;229;p27"/>
          <p:cNvSpPr txBox="1"/>
          <p:nvPr>
            <p:ph idx="3" type="subTitle"/>
          </p:nvPr>
        </p:nvSpPr>
        <p:spPr>
          <a:xfrm>
            <a:off x="3509491" y="3202300"/>
            <a:ext cx="2127900" cy="9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0" name="Google Shape;230;p27"/>
          <p:cNvSpPr txBox="1"/>
          <p:nvPr>
            <p:ph idx="4" type="title"/>
          </p:nvPr>
        </p:nvSpPr>
        <p:spPr>
          <a:xfrm>
            <a:off x="6296100" y="2845700"/>
            <a:ext cx="21279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1" name="Google Shape;231;p27"/>
          <p:cNvSpPr txBox="1"/>
          <p:nvPr>
            <p:ph idx="5" type="subTitle"/>
          </p:nvPr>
        </p:nvSpPr>
        <p:spPr>
          <a:xfrm>
            <a:off x="6296100" y="3202300"/>
            <a:ext cx="2127900" cy="9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2" name="Google Shape;232;p27"/>
          <p:cNvSpPr txBox="1"/>
          <p:nvPr>
            <p:ph idx="6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33" name="Google Shape;233;p27"/>
          <p:cNvGrpSpPr/>
          <p:nvPr/>
        </p:nvGrpSpPr>
        <p:grpSpPr>
          <a:xfrm>
            <a:off x="7950392" y="150429"/>
            <a:ext cx="1823016" cy="296643"/>
            <a:chOff x="7857346" y="3902355"/>
            <a:chExt cx="1823016" cy="296643"/>
          </a:xfrm>
        </p:grpSpPr>
        <p:sp>
          <p:nvSpPr>
            <p:cNvPr id="234" name="Google Shape;234;p27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type="title"/>
          </p:nvPr>
        </p:nvSpPr>
        <p:spPr>
          <a:xfrm>
            <a:off x="4573728" y="1248390"/>
            <a:ext cx="35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2" name="Google Shape;242;p28"/>
          <p:cNvSpPr txBox="1"/>
          <p:nvPr>
            <p:ph idx="1" type="subTitle"/>
          </p:nvPr>
        </p:nvSpPr>
        <p:spPr>
          <a:xfrm>
            <a:off x="4573728" y="1604990"/>
            <a:ext cx="3537000" cy="6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3" name="Google Shape;243;p28"/>
          <p:cNvSpPr txBox="1"/>
          <p:nvPr>
            <p:ph idx="2" type="title"/>
          </p:nvPr>
        </p:nvSpPr>
        <p:spPr>
          <a:xfrm>
            <a:off x="4573728" y="2393471"/>
            <a:ext cx="35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4" name="Google Shape;244;p28"/>
          <p:cNvSpPr txBox="1"/>
          <p:nvPr>
            <p:ph idx="3" type="subTitle"/>
          </p:nvPr>
        </p:nvSpPr>
        <p:spPr>
          <a:xfrm>
            <a:off x="4573728" y="2750075"/>
            <a:ext cx="3537000" cy="6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5" name="Google Shape;245;p28"/>
          <p:cNvSpPr txBox="1"/>
          <p:nvPr>
            <p:ph idx="4" type="title"/>
          </p:nvPr>
        </p:nvSpPr>
        <p:spPr>
          <a:xfrm>
            <a:off x="4573728" y="3543871"/>
            <a:ext cx="35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6" name="Google Shape;246;p28"/>
          <p:cNvSpPr txBox="1"/>
          <p:nvPr>
            <p:ph idx="5" type="subTitle"/>
          </p:nvPr>
        </p:nvSpPr>
        <p:spPr>
          <a:xfrm>
            <a:off x="4573728" y="3900475"/>
            <a:ext cx="3537000" cy="6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7" name="Google Shape;247;p28"/>
          <p:cNvSpPr txBox="1"/>
          <p:nvPr>
            <p:ph idx="6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type="title"/>
          </p:nvPr>
        </p:nvSpPr>
        <p:spPr>
          <a:xfrm>
            <a:off x="1118821" y="1786557"/>
            <a:ext cx="2085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0" name="Google Shape;250;p29"/>
          <p:cNvSpPr txBox="1"/>
          <p:nvPr>
            <p:ph idx="1" type="subTitle"/>
          </p:nvPr>
        </p:nvSpPr>
        <p:spPr>
          <a:xfrm>
            <a:off x="1121821" y="2138872"/>
            <a:ext cx="2082900" cy="66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1" name="Google Shape;251;p29"/>
          <p:cNvSpPr txBox="1"/>
          <p:nvPr>
            <p:ph idx="2" type="title"/>
          </p:nvPr>
        </p:nvSpPr>
        <p:spPr>
          <a:xfrm>
            <a:off x="5933160" y="1786545"/>
            <a:ext cx="20847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2" name="Google Shape;252;p29"/>
          <p:cNvSpPr txBox="1"/>
          <p:nvPr>
            <p:ph idx="3" type="subTitle"/>
          </p:nvPr>
        </p:nvSpPr>
        <p:spPr>
          <a:xfrm>
            <a:off x="5933160" y="2138861"/>
            <a:ext cx="2081700" cy="66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3" name="Google Shape;253;p29"/>
          <p:cNvSpPr txBox="1"/>
          <p:nvPr>
            <p:ph idx="4" type="title"/>
          </p:nvPr>
        </p:nvSpPr>
        <p:spPr>
          <a:xfrm>
            <a:off x="1121821" y="3234355"/>
            <a:ext cx="2082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4" name="Google Shape;254;p29"/>
          <p:cNvSpPr txBox="1"/>
          <p:nvPr>
            <p:ph idx="5" type="subTitle"/>
          </p:nvPr>
        </p:nvSpPr>
        <p:spPr>
          <a:xfrm>
            <a:off x="1121821" y="3582493"/>
            <a:ext cx="2082900" cy="66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5" name="Google Shape;255;p29"/>
          <p:cNvSpPr txBox="1"/>
          <p:nvPr>
            <p:ph idx="6" type="title"/>
          </p:nvPr>
        </p:nvSpPr>
        <p:spPr>
          <a:xfrm>
            <a:off x="5933160" y="3234353"/>
            <a:ext cx="20817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6" name="Google Shape;256;p29"/>
          <p:cNvSpPr txBox="1"/>
          <p:nvPr>
            <p:ph idx="7" type="subTitle"/>
          </p:nvPr>
        </p:nvSpPr>
        <p:spPr>
          <a:xfrm>
            <a:off x="5933160" y="3582493"/>
            <a:ext cx="2081700" cy="66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7" name="Google Shape;257;p29"/>
          <p:cNvSpPr txBox="1"/>
          <p:nvPr>
            <p:ph idx="8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58" name="Google Shape;258;p29"/>
          <p:cNvGrpSpPr/>
          <p:nvPr/>
        </p:nvGrpSpPr>
        <p:grpSpPr>
          <a:xfrm flipH="1" rot="-5400000">
            <a:off x="823308" y="4072690"/>
            <a:ext cx="302065" cy="1520982"/>
            <a:chOff x="-108754" y="2690919"/>
            <a:chExt cx="302065" cy="1520982"/>
          </a:xfrm>
        </p:grpSpPr>
        <p:sp>
          <p:nvSpPr>
            <p:cNvPr id="259" name="Google Shape;259;p29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/>
          <p:nvPr>
            <p:ph type="title"/>
          </p:nvPr>
        </p:nvSpPr>
        <p:spPr>
          <a:xfrm>
            <a:off x="716075" y="1574327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6" name="Google Shape;266;p30"/>
          <p:cNvSpPr txBox="1"/>
          <p:nvPr>
            <p:ph idx="1" type="subTitle"/>
          </p:nvPr>
        </p:nvSpPr>
        <p:spPr>
          <a:xfrm>
            <a:off x="715775" y="2020522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7" name="Google Shape;267;p30"/>
          <p:cNvSpPr txBox="1"/>
          <p:nvPr>
            <p:ph idx="2" type="title"/>
          </p:nvPr>
        </p:nvSpPr>
        <p:spPr>
          <a:xfrm>
            <a:off x="3497550" y="1574327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8" name="Google Shape;268;p30"/>
          <p:cNvSpPr txBox="1"/>
          <p:nvPr>
            <p:ph idx="3" type="subTitle"/>
          </p:nvPr>
        </p:nvSpPr>
        <p:spPr>
          <a:xfrm>
            <a:off x="3497250" y="2020522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9" name="Google Shape;269;p30"/>
          <p:cNvSpPr txBox="1"/>
          <p:nvPr>
            <p:ph idx="4" type="title"/>
          </p:nvPr>
        </p:nvSpPr>
        <p:spPr>
          <a:xfrm>
            <a:off x="716075" y="3083150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0" name="Google Shape;270;p30"/>
          <p:cNvSpPr txBox="1"/>
          <p:nvPr>
            <p:ph idx="5" type="subTitle"/>
          </p:nvPr>
        </p:nvSpPr>
        <p:spPr>
          <a:xfrm>
            <a:off x="715775" y="3532064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1" name="Google Shape;271;p30"/>
          <p:cNvSpPr txBox="1"/>
          <p:nvPr>
            <p:ph idx="6" type="title"/>
          </p:nvPr>
        </p:nvSpPr>
        <p:spPr>
          <a:xfrm>
            <a:off x="3497550" y="3083150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2" name="Google Shape;272;p30"/>
          <p:cNvSpPr txBox="1"/>
          <p:nvPr>
            <p:ph idx="7" type="subTitle"/>
          </p:nvPr>
        </p:nvSpPr>
        <p:spPr>
          <a:xfrm>
            <a:off x="3497250" y="3532064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3" name="Google Shape;273;p30"/>
          <p:cNvSpPr txBox="1"/>
          <p:nvPr>
            <p:ph idx="8" type="title"/>
          </p:nvPr>
        </p:nvSpPr>
        <p:spPr>
          <a:xfrm>
            <a:off x="6280438" y="1574327"/>
            <a:ext cx="21468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4" name="Google Shape;274;p30"/>
          <p:cNvSpPr txBox="1"/>
          <p:nvPr>
            <p:ph idx="9" type="subTitle"/>
          </p:nvPr>
        </p:nvSpPr>
        <p:spPr>
          <a:xfrm>
            <a:off x="6279088" y="2020522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5" name="Google Shape;275;p30"/>
          <p:cNvSpPr txBox="1"/>
          <p:nvPr>
            <p:ph idx="13" type="title"/>
          </p:nvPr>
        </p:nvSpPr>
        <p:spPr>
          <a:xfrm>
            <a:off x="6279388" y="3083150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6" name="Google Shape;276;p30"/>
          <p:cNvSpPr txBox="1"/>
          <p:nvPr>
            <p:ph idx="14" type="subTitle"/>
          </p:nvPr>
        </p:nvSpPr>
        <p:spPr>
          <a:xfrm>
            <a:off x="6279088" y="3532064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7" name="Google Shape;277;p30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78" name="Google Shape;278;p30"/>
          <p:cNvGrpSpPr/>
          <p:nvPr/>
        </p:nvGrpSpPr>
        <p:grpSpPr>
          <a:xfrm flipH="1">
            <a:off x="-8" y="134554"/>
            <a:ext cx="1823016" cy="296643"/>
            <a:chOff x="7857346" y="3902355"/>
            <a:chExt cx="1823016" cy="296643"/>
          </a:xfrm>
        </p:grpSpPr>
        <p:sp>
          <p:nvSpPr>
            <p:cNvPr id="279" name="Google Shape;279;p30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20000" y="1223925"/>
            <a:ext cx="7704000" cy="5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/>
          <p:nvPr>
            <p:ph idx="1" type="subTitle"/>
          </p:nvPr>
        </p:nvSpPr>
        <p:spPr>
          <a:xfrm>
            <a:off x="1123010" y="2845991"/>
            <a:ext cx="6889800" cy="29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87" name="Google Shape;287;p31"/>
          <p:cNvSpPr txBox="1"/>
          <p:nvPr>
            <p:ph hasCustomPrompt="1" type="title"/>
          </p:nvPr>
        </p:nvSpPr>
        <p:spPr>
          <a:xfrm>
            <a:off x="1123005" y="1983779"/>
            <a:ext cx="6889800" cy="818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31"/>
          <p:cNvSpPr txBox="1"/>
          <p:nvPr>
            <p:ph idx="2" type="subTitle"/>
          </p:nvPr>
        </p:nvSpPr>
        <p:spPr>
          <a:xfrm>
            <a:off x="1129474" y="4176412"/>
            <a:ext cx="4322100" cy="3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89" name="Google Shape;289;p31"/>
          <p:cNvSpPr txBox="1"/>
          <p:nvPr>
            <p:ph hasCustomPrompt="1" idx="3" type="title"/>
          </p:nvPr>
        </p:nvSpPr>
        <p:spPr>
          <a:xfrm>
            <a:off x="1129475" y="3363006"/>
            <a:ext cx="4322100" cy="818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0" name="Google Shape;290;p31"/>
          <p:cNvSpPr txBox="1"/>
          <p:nvPr>
            <p:ph idx="4" type="subTitle"/>
          </p:nvPr>
        </p:nvSpPr>
        <p:spPr>
          <a:xfrm>
            <a:off x="3697050" y="1437011"/>
            <a:ext cx="4322100" cy="3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91" name="Google Shape;291;p31"/>
          <p:cNvSpPr txBox="1"/>
          <p:nvPr>
            <p:ph hasCustomPrompt="1" idx="5" type="title"/>
          </p:nvPr>
        </p:nvSpPr>
        <p:spPr>
          <a:xfrm>
            <a:off x="3697050" y="623535"/>
            <a:ext cx="4322100" cy="818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4" name="Google Shape;294;p32"/>
          <p:cNvSpPr txBox="1"/>
          <p:nvPr>
            <p:ph idx="2" type="title"/>
          </p:nvPr>
        </p:nvSpPr>
        <p:spPr>
          <a:xfrm>
            <a:off x="1283324" y="288554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95" name="Google Shape;295;p32"/>
          <p:cNvSpPr txBox="1"/>
          <p:nvPr>
            <p:ph idx="1" type="subTitle"/>
          </p:nvPr>
        </p:nvSpPr>
        <p:spPr>
          <a:xfrm>
            <a:off x="1283350" y="3337657"/>
            <a:ext cx="233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6" name="Google Shape;296;p32"/>
          <p:cNvSpPr txBox="1"/>
          <p:nvPr>
            <p:ph idx="3" type="title"/>
          </p:nvPr>
        </p:nvSpPr>
        <p:spPr>
          <a:xfrm>
            <a:off x="5518825" y="288554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97" name="Google Shape;297;p32"/>
          <p:cNvSpPr txBox="1"/>
          <p:nvPr>
            <p:ph idx="4" type="subTitle"/>
          </p:nvPr>
        </p:nvSpPr>
        <p:spPr>
          <a:xfrm>
            <a:off x="5518825" y="3337657"/>
            <a:ext cx="233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8" name="Google Shape;298;p32"/>
          <p:cNvSpPr txBox="1"/>
          <p:nvPr>
            <p:ph hasCustomPrompt="1" idx="5" type="title"/>
          </p:nvPr>
        </p:nvSpPr>
        <p:spPr>
          <a:xfrm>
            <a:off x="1568024" y="1487672"/>
            <a:ext cx="1767000" cy="614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99" name="Google Shape;299;p32"/>
          <p:cNvSpPr txBox="1"/>
          <p:nvPr>
            <p:ph hasCustomPrompt="1" idx="6" type="title"/>
          </p:nvPr>
        </p:nvSpPr>
        <p:spPr>
          <a:xfrm>
            <a:off x="5803522" y="1487672"/>
            <a:ext cx="17670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00" name="Google Shape;300;p32"/>
          <p:cNvGrpSpPr/>
          <p:nvPr/>
        </p:nvGrpSpPr>
        <p:grpSpPr>
          <a:xfrm rot="-5400000">
            <a:off x="817758" y="-220985"/>
            <a:ext cx="302065" cy="1520982"/>
            <a:chOff x="-108754" y="2690919"/>
            <a:chExt cx="302065" cy="1520982"/>
          </a:xfrm>
        </p:grpSpPr>
        <p:sp>
          <p:nvSpPr>
            <p:cNvPr id="301" name="Google Shape;301;p32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" name="Google Shape;306;p32"/>
          <p:cNvGrpSpPr/>
          <p:nvPr/>
        </p:nvGrpSpPr>
        <p:grpSpPr>
          <a:xfrm rot="5400000">
            <a:off x="1192350" y="161389"/>
            <a:ext cx="98902" cy="553090"/>
            <a:chOff x="4898850" y="4820550"/>
            <a:chExt cx="98902" cy="553090"/>
          </a:xfrm>
        </p:grpSpPr>
        <p:sp>
          <p:nvSpPr>
            <p:cNvPr id="307" name="Google Shape;307;p32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"/>
          <p:cNvSpPr txBox="1"/>
          <p:nvPr>
            <p:ph type="title"/>
          </p:nvPr>
        </p:nvSpPr>
        <p:spPr>
          <a:xfrm>
            <a:off x="975100" y="539498"/>
            <a:ext cx="4294800" cy="10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4" name="Google Shape;314;p33"/>
          <p:cNvSpPr txBox="1"/>
          <p:nvPr>
            <p:ph idx="1" type="subTitle"/>
          </p:nvPr>
        </p:nvSpPr>
        <p:spPr>
          <a:xfrm>
            <a:off x="975093" y="1753036"/>
            <a:ext cx="3434700" cy="10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5" name="Google Shape;315;p33"/>
          <p:cNvSpPr txBox="1"/>
          <p:nvPr/>
        </p:nvSpPr>
        <p:spPr>
          <a:xfrm>
            <a:off x="975100" y="4217050"/>
            <a:ext cx="3690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34"/>
          <p:cNvGrpSpPr/>
          <p:nvPr/>
        </p:nvGrpSpPr>
        <p:grpSpPr>
          <a:xfrm flipH="1" rot="-5400000">
            <a:off x="687433" y="4099490"/>
            <a:ext cx="302065" cy="1520982"/>
            <a:chOff x="-108754" y="2690919"/>
            <a:chExt cx="302065" cy="1520982"/>
          </a:xfrm>
        </p:grpSpPr>
        <p:sp>
          <p:nvSpPr>
            <p:cNvPr id="318" name="Google Shape;318;p34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" name="Google Shape;323;p34"/>
          <p:cNvGrpSpPr/>
          <p:nvPr/>
        </p:nvGrpSpPr>
        <p:grpSpPr>
          <a:xfrm flipH="1" rot="-5400000">
            <a:off x="8129358" y="-431685"/>
            <a:ext cx="302065" cy="1520982"/>
            <a:chOff x="-108754" y="2690919"/>
            <a:chExt cx="302065" cy="1520982"/>
          </a:xfrm>
        </p:grpSpPr>
        <p:sp>
          <p:nvSpPr>
            <p:cNvPr id="324" name="Google Shape;324;p34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34"/>
          <p:cNvGrpSpPr/>
          <p:nvPr/>
        </p:nvGrpSpPr>
        <p:grpSpPr>
          <a:xfrm flipH="1" rot="5400000">
            <a:off x="8503950" y="153833"/>
            <a:ext cx="98902" cy="553090"/>
            <a:chOff x="4898850" y="4820550"/>
            <a:chExt cx="98902" cy="553090"/>
          </a:xfrm>
        </p:grpSpPr>
        <p:sp>
          <p:nvSpPr>
            <p:cNvPr id="330" name="Google Shape;330;p34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5"/>
          <p:cNvGrpSpPr/>
          <p:nvPr/>
        </p:nvGrpSpPr>
        <p:grpSpPr>
          <a:xfrm>
            <a:off x="7348717" y="137479"/>
            <a:ext cx="1823016" cy="296643"/>
            <a:chOff x="7857346" y="3902355"/>
            <a:chExt cx="1823016" cy="296643"/>
          </a:xfrm>
        </p:grpSpPr>
        <p:sp>
          <p:nvSpPr>
            <p:cNvPr id="337" name="Google Shape;337;p35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82133" y="1483749"/>
            <a:ext cx="2241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title"/>
          </p:nvPr>
        </p:nvSpPr>
        <p:spPr>
          <a:xfrm>
            <a:off x="3715533" y="3071235"/>
            <a:ext cx="2241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715533" y="3480113"/>
            <a:ext cx="2241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5"/>
          <p:cNvSpPr txBox="1"/>
          <p:nvPr>
            <p:ph idx="3" type="subTitle"/>
          </p:nvPr>
        </p:nvSpPr>
        <p:spPr>
          <a:xfrm>
            <a:off x="3182133" y="1892627"/>
            <a:ext cx="2241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5"/>
          <p:cNvSpPr txBox="1"/>
          <p:nvPr>
            <p:ph idx="4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5" name="Google Shape;25;p5"/>
          <p:cNvGrpSpPr/>
          <p:nvPr/>
        </p:nvGrpSpPr>
        <p:grpSpPr>
          <a:xfrm flipH="1" rot="5400000">
            <a:off x="1438015" y="4269208"/>
            <a:ext cx="98902" cy="553090"/>
            <a:chOff x="4898850" y="4820550"/>
            <a:chExt cx="98902" cy="553090"/>
          </a:xfrm>
        </p:grpSpPr>
        <p:sp>
          <p:nvSpPr>
            <p:cNvPr id="26" name="Google Shape;26;p5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" name="Google Shape;31;p5"/>
          <p:cNvGrpSpPr/>
          <p:nvPr/>
        </p:nvGrpSpPr>
        <p:grpSpPr>
          <a:xfrm flipH="1" rot="5400000">
            <a:off x="8334840" y="-46142"/>
            <a:ext cx="98902" cy="553090"/>
            <a:chOff x="4898850" y="4820550"/>
            <a:chExt cx="98902" cy="553090"/>
          </a:xfrm>
        </p:grpSpPr>
        <p:sp>
          <p:nvSpPr>
            <p:cNvPr id="32" name="Google Shape;32;p5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" name="Google Shape;37;p5"/>
          <p:cNvGrpSpPr/>
          <p:nvPr/>
        </p:nvGrpSpPr>
        <p:grpSpPr>
          <a:xfrm flipH="1" rot="-5400000">
            <a:off x="1063423" y="3683690"/>
            <a:ext cx="302065" cy="1520982"/>
            <a:chOff x="-108754" y="2690919"/>
            <a:chExt cx="302065" cy="1520982"/>
          </a:xfrm>
        </p:grpSpPr>
        <p:sp>
          <p:nvSpPr>
            <p:cNvPr id="38" name="Google Shape;38;p5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5" name="Google Shape;45;p6"/>
          <p:cNvGrpSpPr/>
          <p:nvPr/>
        </p:nvGrpSpPr>
        <p:grpSpPr>
          <a:xfrm rot="-5400000">
            <a:off x="8122908" y="-478335"/>
            <a:ext cx="302065" cy="1520982"/>
            <a:chOff x="-108754" y="2690919"/>
            <a:chExt cx="302065" cy="1520982"/>
          </a:xfrm>
        </p:grpSpPr>
        <p:sp>
          <p:nvSpPr>
            <p:cNvPr id="46" name="Google Shape;46;p6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6"/>
          <p:cNvGrpSpPr/>
          <p:nvPr/>
        </p:nvGrpSpPr>
        <p:grpSpPr>
          <a:xfrm rot="5400000">
            <a:off x="8653350" y="-95961"/>
            <a:ext cx="98902" cy="553090"/>
            <a:chOff x="4898850" y="4820550"/>
            <a:chExt cx="98902" cy="553090"/>
          </a:xfrm>
        </p:grpSpPr>
        <p:sp>
          <p:nvSpPr>
            <p:cNvPr id="52" name="Google Shape;52;p6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6"/>
          <p:cNvGrpSpPr/>
          <p:nvPr/>
        </p:nvGrpSpPr>
        <p:grpSpPr>
          <a:xfrm rot="-5400000">
            <a:off x="726258" y="3989915"/>
            <a:ext cx="302065" cy="1520982"/>
            <a:chOff x="-108754" y="2690919"/>
            <a:chExt cx="302065" cy="1520982"/>
          </a:xfrm>
        </p:grpSpPr>
        <p:sp>
          <p:nvSpPr>
            <p:cNvPr id="58" name="Google Shape;58;p6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idx="1" type="body"/>
          </p:nvPr>
        </p:nvSpPr>
        <p:spPr>
          <a:xfrm>
            <a:off x="4367125" y="1332787"/>
            <a:ext cx="3855900" cy="30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238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indent="-3238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238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3658400" y="1588690"/>
            <a:ext cx="4767900" cy="114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type="title"/>
          </p:nvPr>
        </p:nvSpPr>
        <p:spPr>
          <a:xfrm>
            <a:off x="4572000" y="2035602"/>
            <a:ext cx="3852600" cy="6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" type="subTitle"/>
          </p:nvPr>
        </p:nvSpPr>
        <p:spPr>
          <a:xfrm>
            <a:off x="4572000" y="2878727"/>
            <a:ext cx="3852600" cy="15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5771075" y="654525"/>
            <a:ext cx="2660100" cy="235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 amt="35000"/>
          </a:blip>
          <a:stretch>
            <a:fillRect/>
          </a:stretch>
        </p:blipFill>
        <p:spPr>
          <a:xfrm>
            <a:off x="-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Quantico"/>
              <a:buNone/>
              <a:defRPr b="1" sz="3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●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-3238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○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-3238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■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-3238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●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-3238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○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-3238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■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-3238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●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-3238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○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-3238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■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750" y="698713"/>
            <a:ext cx="2343000" cy="2378700"/>
          </a:xfrm>
          <a:prstGeom prst="ellipse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5250" endA="0" endPos="35000" fadeDir="5400012" kx="0" rotWithShape="0" algn="bl" stA="18000" stPos="0" sy="-100000" ky="0"/>
          </a:effectLst>
        </p:spPr>
      </p:pic>
      <p:sp>
        <p:nvSpPr>
          <p:cNvPr id="348" name="Google Shape;348;p36"/>
          <p:cNvSpPr txBox="1"/>
          <p:nvPr>
            <p:ph type="ctrTitle"/>
          </p:nvPr>
        </p:nvSpPr>
        <p:spPr>
          <a:xfrm>
            <a:off x="705300" y="539500"/>
            <a:ext cx="7733400" cy="80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2"/>
                </a:solidFill>
              </a:rPr>
              <a:t>MIT IEEE URTC 2023</a:t>
            </a:r>
            <a:endParaRPr sz="3200"/>
          </a:p>
        </p:txBody>
      </p:sp>
      <p:sp>
        <p:nvSpPr>
          <p:cNvPr id="349" name="Google Shape;349;p36"/>
          <p:cNvSpPr txBox="1"/>
          <p:nvPr>
            <p:ph idx="2" type="ctrTitle"/>
          </p:nvPr>
        </p:nvSpPr>
        <p:spPr>
          <a:xfrm>
            <a:off x="705300" y="2066876"/>
            <a:ext cx="38214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2"/>
                </a:solidFill>
              </a:rPr>
              <a:t>PCA-Based Efficient</a:t>
            </a:r>
            <a:r>
              <a:rPr lang="en" sz="2900"/>
              <a:t> CNN Model Construction for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6"/>
          <p:cNvSpPr/>
          <p:nvPr/>
        </p:nvSpPr>
        <p:spPr>
          <a:xfrm>
            <a:off x="782938" y="3052000"/>
            <a:ext cx="3291966" cy="3996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Quantico"/>
              </a:rPr>
              <a:t>ASL Recognition</a:t>
            </a:r>
          </a:p>
        </p:txBody>
      </p:sp>
      <p:sp>
        <p:nvSpPr>
          <p:cNvPr id="351" name="Google Shape;351;p36"/>
          <p:cNvSpPr/>
          <p:nvPr/>
        </p:nvSpPr>
        <p:spPr>
          <a:xfrm>
            <a:off x="776478" y="1447475"/>
            <a:ext cx="3795600" cy="8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6"/>
          <p:cNvSpPr/>
          <p:nvPr/>
        </p:nvSpPr>
        <p:spPr>
          <a:xfrm>
            <a:off x="776478" y="3564400"/>
            <a:ext cx="3795600" cy="8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6"/>
          <p:cNvSpPr txBox="1"/>
          <p:nvPr/>
        </p:nvSpPr>
        <p:spPr>
          <a:xfrm>
            <a:off x="782950" y="4311550"/>
            <a:ext cx="1856700" cy="6513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Joshua Comfort</a:t>
            </a:r>
            <a:endParaRPr b="1" sz="12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Dr. Shuangquan Wang</a:t>
            </a:r>
            <a:endParaRPr b="1" sz="1200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Dr. Xiaohong Wang</a:t>
            </a:r>
            <a:endParaRPr b="1" sz="8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354" name="Google Shape;35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9950" y="2651238"/>
            <a:ext cx="1732500" cy="17325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104775" endA="0" endPos="40000" fadeDir="5400012" kx="0" rotWithShape="0" algn="bl" stA="22000" stPos="0" sy="-100000" ky="0"/>
          </a:effectLst>
        </p:spPr>
      </p:pic>
      <p:sp>
        <p:nvSpPr>
          <p:cNvPr id="355" name="Google Shape;355;p36"/>
          <p:cNvSpPr/>
          <p:nvPr/>
        </p:nvSpPr>
        <p:spPr>
          <a:xfrm>
            <a:off x="7119950" y="2717500"/>
            <a:ext cx="1732500" cy="1732500"/>
          </a:xfrm>
          <a:prstGeom prst="donut">
            <a:avLst>
              <a:gd fmla="val 2359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2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56" name="Google Shape;356;p36"/>
          <p:cNvSpPr txBox="1"/>
          <p:nvPr>
            <p:ph idx="2" type="ctrTitle"/>
          </p:nvPr>
        </p:nvSpPr>
        <p:spPr>
          <a:xfrm>
            <a:off x="705300" y="3690025"/>
            <a:ext cx="4677000" cy="5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Salisbury University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/>
          <p:nvPr/>
        </p:nvSpPr>
        <p:spPr>
          <a:xfrm>
            <a:off x="752700" y="4844050"/>
            <a:ext cx="7671300" cy="45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" name="Google Shape;362;p37"/>
          <p:cNvGrpSpPr/>
          <p:nvPr/>
        </p:nvGrpSpPr>
        <p:grpSpPr>
          <a:xfrm>
            <a:off x="7348717" y="137479"/>
            <a:ext cx="1823016" cy="296643"/>
            <a:chOff x="7857346" y="3902355"/>
            <a:chExt cx="1823016" cy="296643"/>
          </a:xfrm>
        </p:grpSpPr>
        <p:sp>
          <p:nvSpPr>
            <p:cNvPr id="363" name="Google Shape;363;p37"/>
            <p:cNvSpPr/>
            <p:nvPr/>
          </p:nvSpPr>
          <p:spPr>
            <a:xfrm>
              <a:off x="7956216" y="4048371"/>
              <a:ext cx="1724145" cy="150627"/>
            </a:xfrm>
            <a:custGeom>
              <a:rect b="b" l="l" r="r" t="t"/>
              <a:pathLst>
                <a:path extrusionOk="0" fill="none" h="4834" w="55332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8453686" y="390235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8478396" y="3927096"/>
              <a:ext cx="43281" cy="42502"/>
            </a:xfrm>
            <a:custGeom>
              <a:rect b="b" l="l" r="r" t="t"/>
              <a:pathLst>
                <a:path extrusionOk="0" h="1364" w="1389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7857346" y="4002005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7882087" y="4026715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8545608" y="3948721"/>
              <a:ext cx="1134754" cy="175368"/>
            </a:xfrm>
            <a:custGeom>
              <a:rect b="b" l="l" r="r" t="t"/>
              <a:pathLst>
                <a:path extrusionOk="0" fill="none" h="5628" w="36417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37"/>
          <p:cNvSpPr txBox="1"/>
          <p:nvPr>
            <p:ph type="title"/>
          </p:nvPr>
        </p:nvSpPr>
        <p:spPr>
          <a:xfrm>
            <a:off x="4572000" y="867040"/>
            <a:ext cx="3852600" cy="6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Problem Area</a:t>
            </a:r>
            <a:endParaRPr sz="4000"/>
          </a:p>
        </p:txBody>
      </p:sp>
      <p:sp>
        <p:nvSpPr>
          <p:cNvPr id="370" name="Google Shape;370;p37"/>
          <p:cNvSpPr txBox="1"/>
          <p:nvPr>
            <p:ph idx="4294967295" type="subTitle"/>
          </p:nvPr>
        </p:nvSpPr>
        <p:spPr>
          <a:xfrm>
            <a:off x="4304050" y="1634800"/>
            <a:ext cx="4120500" cy="23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Approx. two million people in the U.S. communicate using American Sign Language (ASL).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There exists a </a:t>
            </a:r>
            <a:r>
              <a:rPr lang="en"/>
              <a:t>gap between those who use the language and those who do not.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There is a need for a non-invasive translation solution to close to </a:t>
            </a:r>
            <a:r>
              <a:rPr lang="en"/>
              <a:t>this</a:t>
            </a:r>
            <a:r>
              <a:rPr lang="en"/>
              <a:t> gap. </a:t>
            </a:r>
            <a:endParaRPr/>
          </a:p>
        </p:txBody>
      </p:sp>
      <p:sp>
        <p:nvSpPr>
          <p:cNvPr id="371" name="Google Shape;371;p37"/>
          <p:cNvSpPr/>
          <p:nvPr/>
        </p:nvSpPr>
        <p:spPr>
          <a:xfrm>
            <a:off x="4610853" y="1476639"/>
            <a:ext cx="3774900" cy="8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7"/>
          <p:cNvSpPr/>
          <p:nvPr/>
        </p:nvSpPr>
        <p:spPr>
          <a:xfrm>
            <a:off x="752698" y="597548"/>
            <a:ext cx="3215829" cy="1849693"/>
          </a:xfrm>
          <a:custGeom>
            <a:rect b="b" l="l" r="r" t="t"/>
            <a:pathLst>
              <a:path extrusionOk="0" h="15527" w="31561">
                <a:moveTo>
                  <a:pt x="16248" y="0"/>
                </a:moveTo>
                <a:cubicBezTo>
                  <a:pt x="16227" y="11"/>
                  <a:pt x="16196" y="105"/>
                  <a:pt x="16192" y="207"/>
                </a:cubicBezTo>
                <a:lnTo>
                  <a:pt x="16192" y="273"/>
                </a:lnTo>
                <a:lnTo>
                  <a:pt x="16129" y="273"/>
                </a:lnTo>
                <a:lnTo>
                  <a:pt x="1191" y="354"/>
                </a:lnTo>
                <a:cubicBezTo>
                  <a:pt x="1286" y="476"/>
                  <a:pt x="1272" y="588"/>
                  <a:pt x="1261" y="693"/>
                </a:cubicBezTo>
                <a:cubicBezTo>
                  <a:pt x="1251" y="767"/>
                  <a:pt x="1254" y="840"/>
                  <a:pt x="1268" y="914"/>
                </a:cubicBezTo>
                <a:cubicBezTo>
                  <a:pt x="1314" y="1089"/>
                  <a:pt x="1307" y="1334"/>
                  <a:pt x="1205" y="1463"/>
                </a:cubicBezTo>
                <a:cubicBezTo>
                  <a:pt x="1161" y="1525"/>
                  <a:pt x="1095" y="1554"/>
                  <a:pt x="1030" y="1554"/>
                </a:cubicBezTo>
                <a:cubicBezTo>
                  <a:pt x="940" y="1554"/>
                  <a:pt x="850" y="1499"/>
                  <a:pt x="820" y="1397"/>
                </a:cubicBezTo>
                <a:cubicBezTo>
                  <a:pt x="795" y="1299"/>
                  <a:pt x="841" y="1197"/>
                  <a:pt x="932" y="1152"/>
                </a:cubicBezTo>
                <a:cubicBezTo>
                  <a:pt x="971" y="1131"/>
                  <a:pt x="974" y="1071"/>
                  <a:pt x="964" y="1022"/>
                </a:cubicBezTo>
                <a:cubicBezTo>
                  <a:pt x="950" y="977"/>
                  <a:pt x="918" y="935"/>
                  <a:pt x="890" y="935"/>
                </a:cubicBezTo>
                <a:cubicBezTo>
                  <a:pt x="887" y="935"/>
                  <a:pt x="883" y="935"/>
                  <a:pt x="880" y="935"/>
                </a:cubicBezTo>
                <a:cubicBezTo>
                  <a:pt x="844" y="935"/>
                  <a:pt x="807" y="918"/>
                  <a:pt x="781" y="893"/>
                </a:cubicBezTo>
                <a:cubicBezTo>
                  <a:pt x="750" y="854"/>
                  <a:pt x="729" y="805"/>
                  <a:pt x="722" y="756"/>
                </a:cubicBezTo>
                <a:lnTo>
                  <a:pt x="718" y="756"/>
                </a:lnTo>
                <a:lnTo>
                  <a:pt x="683" y="763"/>
                </a:lnTo>
                <a:cubicBezTo>
                  <a:pt x="666" y="763"/>
                  <a:pt x="648" y="767"/>
                  <a:pt x="631" y="770"/>
                </a:cubicBezTo>
                <a:lnTo>
                  <a:pt x="592" y="774"/>
                </a:lnTo>
                <a:cubicBezTo>
                  <a:pt x="578" y="774"/>
                  <a:pt x="561" y="777"/>
                  <a:pt x="543" y="777"/>
                </a:cubicBezTo>
                <a:lnTo>
                  <a:pt x="424" y="777"/>
                </a:lnTo>
                <a:cubicBezTo>
                  <a:pt x="393" y="777"/>
                  <a:pt x="361" y="777"/>
                  <a:pt x="330" y="774"/>
                </a:cubicBezTo>
                <a:lnTo>
                  <a:pt x="302" y="774"/>
                </a:lnTo>
                <a:cubicBezTo>
                  <a:pt x="263" y="770"/>
                  <a:pt x="225" y="770"/>
                  <a:pt x="186" y="767"/>
                </a:cubicBezTo>
                <a:lnTo>
                  <a:pt x="176" y="767"/>
                </a:lnTo>
                <a:lnTo>
                  <a:pt x="60" y="753"/>
                </a:lnTo>
                <a:lnTo>
                  <a:pt x="29" y="749"/>
                </a:lnTo>
                <a:lnTo>
                  <a:pt x="1" y="746"/>
                </a:lnTo>
                <a:lnTo>
                  <a:pt x="1" y="746"/>
                </a:lnTo>
                <a:cubicBezTo>
                  <a:pt x="36" y="984"/>
                  <a:pt x="123" y="1208"/>
                  <a:pt x="263" y="1404"/>
                </a:cubicBezTo>
                <a:cubicBezTo>
                  <a:pt x="340" y="1502"/>
                  <a:pt x="386" y="1617"/>
                  <a:pt x="400" y="1740"/>
                </a:cubicBezTo>
                <a:cubicBezTo>
                  <a:pt x="414" y="1824"/>
                  <a:pt x="421" y="1859"/>
                  <a:pt x="484" y="1894"/>
                </a:cubicBezTo>
                <a:cubicBezTo>
                  <a:pt x="666" y="1992"/>
                  <a:pt x="659" y="2083"/>
                  <a:pt x="645" y="2122"/>
                </a:cubicBezTo>
                <a:cubicBezTo>
                  <a:pt x="633" y="2152"/>
                  <a:pt x="605" y="2203"/>
                  <a:pt x="501" y="2203"/>
                </a:cubicBezTo>
                <a:cubicBezTo>
                  <a:pt x="485" y="2203"/>
                  <a:pt x="466" y="2201"/>
                  <a:pt x="445" y="2199"/>
                </a:cubicBezTo>
                <a:lnTo>
                  <a:pt x="424" y="2199"/>
                </a:lnTo>
                <a:cubicBezTo>
                  <a:pt x="424" y="2230"/>
                  <a:pt x="424" y="2258"/>
                  <a:pt x="424" y="2290"/>
                </a:cubicBezTo>
                <a:cubicBezTo>
                  <a:pt x="435" y="2409"/>
                  <a:pt x="428" y="2528"/>
                  <a:pt x="410" y="2643"/>
                </a:cubicBezTo>
                <a:cubicBezTo>
                  <a:pt x="375" y="2846"/>
                  <a:pt x="365" y="3172"/>
                  <a:pt x="354" y="3462"/>
                </a:cubicBezTo>
                <a:cubicBezTo>
                  <a:pt x="347" y="3690"/>
                  <a:pt x="340" y="3886"/>
                  <a:pt x="323" y="3991"/>
                </a:cubicBezTo>
                <a:cubicBezTo>
                  <a:pt x="305" y="4082"/>
                  <a:pt x="274" y="4173"/>
                  <a:pt x="235" y="4257"/>
                </a:cubicBezTo>
                <a:cubicBezTo>
                  <a:pt x="162" y="4446"/>
                  <a:pt x="78" y="4656"/>
                  <a:pt x="169" y="4793"/>
                </a:cubicBezTo>
                <a:cubicBezTo>
                  <a:pt x="365" y="5101"/>
                  <a:pt x="438" y="5451"/>
                  <a:pt x="358" y="5731"/>
                </a:cubicBezTo>
                <a:cubicBezTo>
                  <a:pt x="277" y="6022"/>
                  <a:pt x="291" y="6186"/>
                  <a:pt x="414" y="6396"/>
                </a:cubicBezTo>
                <a:cubicBezTo>
                  <a:pt x="484" y="6522"/>
                  <a:pt x="494" y="6680"/>
                  <a:pt x="501" y="6823"/>
                </a:cubicBezTo>
                <a:cubicBezTo>
                  <a:pt x="505" y="6935"/>
                  <a:pt x="512" y="7061"/>
                  <a:pt x="557" y="7089"/>
                </a:cubicBezTo>
                <a:cubicBezTo>
                  <a:pt x="697" y="7170"/>
                  <a:pt x="837" y="7327"/>
                  <a:pt x="992" y="7583"/>
                </a:cubicBezTo>
                <a:cubicBezTo>
                  <a:pt x="1023" y="7639"/>
                  <a:pt x="1072" y="7684"/>
                  <a:pt x="1135" y="7705"/>
                </a:cubicBezTo>
                <a:cubicBezTo>
                  <a:pt x="1209" y="7737"/>
                  <a:pt x="1265" y="7772"/>
                  <a:pt x="1282" y="7915"/>
                </a:cubicBezTo>
                <a:lnTo>
                  <a:pt x="1282" y="7926"/>
                </a:lnTo>
                <a:cubicBezTo>
                  <a:pt x="1303" y="8129"/>
                  <a:pt x="1303" y="8133"/>
                  <a:pt x="1461" y="8199"/>
                </a:cubicBezTo>
                <a:cubicBezTo>
                  <a:pt x="1653" y="8283"/>
                  <a:pt x="1611" y="8476"/>
                  <a:pt x="1587" y="8588"/>
                </a:cubicBezTo>
                <a:cubicBezTo>
                  <a:pt x="1580" y="8619"/>
                  <a:pt x="1573" y="8651"/>
                  <a:pt x="1573" y="8686"/>
                </a:cubicBezTo>
                <a:cubicBezTo>
                  <a:pt x="1573" y="8773"/>
                  <a:pt x="1839" y="9004"/>
                  <a:pt x="2073" y="9214"/>
                </a:cubicBezTo>
                <a:lnTo>
                  <a:pt x="2119" y="9256"/>
                </a:lnTo>
                <a:cubicBezTo>
                  <a:pt x="2248" y="9358"/>
                  <a:pt x="2322" y="9519"/>
                  <a:pt x="2311" y="9683"/>
                </a:cubicBezTo>
                <a:cubicBezTo>
                  <a:pt x="2311" y="9704"/>
                  <a:pt x="2315" y="9725"/>
                  <a:pt x="2318" y="9746"/>
                </a:cubicBezTo>
                <a:cubicBezTo>
                  <a:pt x="2329" y="9750"/>
                  <a:pt x="2343" y="9750"/>
                  <a:pt x="2353" y="9750"/>
                </a:cubicBezTo>
                <a:cubicBezTo>
                  <a:pt x="2612" y="9750"/>
                  <a:pt x="2854" y="9904"/>
                  <a:pt x="3068" y="10040"/>
                </a:cubicBezTo>
                <a:cubicBezTo>
                  <a:pt x="3174" y="10108"/>
                  <a:pt x="3240" y="10119"/>
                  <a:pt x="3302" y="10119"/>
                </a:cubicBezTo>
                <a:cubicBezTo>
                  <a:pt x="3317" y="10119"/>
                  <a:pt x="3332" y="10118"/>
                  <a:pt x="3348" y="10118"/>
                </a:cubicBezTo>
                <a:cubicBezTo>
                  <a:pt x="3362" y="10117"/>
                  <a:pt x="3375" y="10116"/>
                  <a:pt x="3389" y="10116"/>
                </a:cubicBezTo>
                <a:cubicBezTo>
                  <a:pt x="3430" y="10116"/>
                  <a:pt x="3469" y="10120"/>
                  <a:pt x="3509" y="10128"/>
                </a:cubicBezTo>
                <a:cubicBezTo>
                  <a:pt x="3694" y="10170"/>
                  <a:pt x="4002" y="10531"/>
                  <a:pt x="4069" y="10783"/>
                </a:cubicBezTo>
                <a:cubicBezTo>
                  <a:pt x="4093" y="10881"/>
                  <a:pt x="4125" y="10979"/>
                  <a:pt x="4167" y="11073"/>
                </a:cubicBezTo>
                <a:lnTo>
                  <a:pt x="5403" y="10909"/>
                </a:lnTo>
                <a:lnTo>
                  <a:pt x="5424" y="10926"/>
                </a:lnTo>
                <a:cubicBezTo>
                  <a:pt x="5427" y="10926"/>
                  <a:pt x="5802" y="11189"/>
                  <a:pt x="6008" y="11238"/>
                </a:cubicBezTo>
                <a:cubicBezTo>
                  <a:pt x="6222" y="11287"/>
                  <a:pt x="7286" y="11682"/>
                  <a:pt x="7419" y="11728"/>
                </a:cubicBezTo>
                <a:lnTo>
                  <a:pt x="8928" y="11717"/>
                </a:lnTo>
                <a:lnTo>
                  <a:pt x="9110" y="11483"/>
                </a:lnTo>
                <a:lnTo>
                  <a:pt x="10024" y="11483"/>
                </a:lnTo>
                <a:lnTo>
                  <a:pt x="10045" y="11500"/>
                </a:lnTo>
                <a:cubicBezTo>
                  <a:pt x="10297" y="11749"/>
                  <a:pt x="10591" y="12018"/>
                  <a:pt x="10643" y="12043"/>
                </a:cubicBezTo>
                <a:cubicBezTo>
                  <a:pt x="10734" y="12074"/>
                  <a:pt x="11035" y="12341"/>
                  <a:pt x="11035" y="12533"/>
                </a:cubicBezTo>
                <a:cubicBezTo>
                  <a:pt x="11035" y="12670"/>
                  <a:pt x="11091" y="12775"/>
                  <a:pt x="11193" y="12824"/>
                </a:cubicBezTo>
                <a:cubicBezTo>
                  <a:pt x="11235" y="12845"/>
                  <a:pt x="11302" y="12883"/>
                  <a:pt x="11375" y="12929"/>
                </a:cubicBezTo>
                <a:cubicBezTo>
                  <a:pt x="11494" y="12995"/>
                  <a:pt x="11701" y="13118"/>
                  <a:pt x="11774" y="13139"/>
                </a:cubicBezTo>
                <a:cubicBezTo>
                  <a:pt x="11788" y="13118"/>
                  <a:pt x="11806" y="13076"/>
                  <a:pt x="11823" y="13044"/>
                </a:cubicBezTo>
                <a:cubicBezTo>
                  <a:pt x="11844" y="12999"/>
                  <a:pt x="11869" y="12957"/>
                  <a:pt x="11893" y="12908"/>
                </a:cubicBezTo>
                <a:cubicBezTo>
                  <a:pt x="11907" y="12883"/>
                  <a:pt x="11921" y="12862"/>
                  <a:pt x="11939" y="12838"/>
                </a:cubicBezTo>
                <a:cubicBezTo>
                  <a:pt x="12011" y="12728"/>
                  <a:pt x="12103" y="12635"/>
                  <a:pt x="12226" y="12635"/>
                </a:cubicBezTo>
                <a:cubicBezTo>
                  <a:pt x="12228" y="12635"/>
                  <a:pt x="12230" y="12635"/>
                  <a:pt x="12233" y="12635"/>
                </a:cubicBezTo>
                <a:cubicBezTo>
                  <a:pt x="12408" y="12645"/>
                  <a:pt x="12775" y="12740"/>
                  <a:pt x="13027" y="12929"/>
                </a:cubicBezTo>
                <a:cubicBezTo>
                  <a:pt x="13059" y="12953"/>
                  <a:pt x="13090" y="12981"/>
                  <a:pt x="13122" y="13009"/>
                </a:cubicBezTo>
                <a:cubicBezTo>
                  <a:pt x="13150" y="13037"/>
                  <a:pt x="13174" y="13069"/>
                  <a:pt x="13199" y="13100"/>
                </a:cubicBezTo>
                <a:cubicBezTo>
                  <a:pt x="13227" y="13142"/>
                  <a:pt x="13248" y="13191"/>
                  <a:pt x="13265" y="13240"/>
                </a:cubicBezTo>
                <a:cubicBezTo>
                  <a:pt x="13363" y="13587"/>
                  <a:pt x="13661" y="13870"/>
                  <a:pt x="13759" y="13944"/>
                </a:cubicBezTo>
                <a:cubicBezTo>
                  <a:pt x="13836" y="14003"/>
                  <a:pt x="13850" y="14105"/>
                  <a:pt x="13861" y="14206"/>
                </a:cubicBezTo>
                <a:cubicBezTo>
                  <a:pt x="13864" y="14266"/>
                  <a:pt x="13878" y="14326"/>
                  <a:pt x="13906" y="14378"/>
                </a:cubicBezTo>
                <a:cubicBezTo>
                  <a:pt x="13941" y="14438"/>
                  <a:pt x="13966" y="14508"/>
                  <a:pt x="13980" y="14578"/>
                </a:cubicBezTo>
                <a:cubicBezTo>
                  <a:pt x="13987" y="14616"/>
                  <a:pt x="13997" y="14651"/>
                  <a:pt x="14015" y="14686"/>
                </a:cubicBezTo>
                <a:cubicBezTo>
                  <a:pt x="14060" y="14690"/>
                  <a:pt x="14130" y="14721"/>
                  <a:pt x="14267" y="14784"/>
                </a:cubicBezTo>
                <a:cubicBezTo>
                  <a:pt x="14428" y="14860"/>
                  <a:pt x="14648" y="14959"/>
                  <a:pt x="14762" y="14959"/>
                </a:cubicBezTo>
                <a:cubicBezTo>
                  <a:pt x="14764" y="14959"/>
                  <a:pt x="14765" y="14959"/>
                  <a:pt x="14767" y="14959"/>
                </a:cubicBezTo>
                <a:lnTo>
                  <a:pt x="14813" y="14959"/>
                </a:lnTo>
                <a:lnTo>
                  <a:pt x="14830" y="14963"/>
                </a:lnTo>
                <a:lnTo>
                  <a:pt x="14848" y="14966"/>
                </a:lnTo>
                <a:lnTo>
                  <a:pt x="14869" y="14973"/>
                </a:lnTo>
                <a:lnTo>
                  <a:pt x="14897" y="14984"/>
                </a:lnTo>
                <a:lnTo>
                  <a:pt x="14921" y="14991"/>
                </a:lnTo>
                <a:lnTo>
                  <a:pt x="14928" y="14994"/>
                </a:lnTo>
                <a:cubicBezTo>
                  <a:pt x="14900" y="14896"/>
                  <a:pt x="14851" y="14805"/>
                  <a:pt x="14778" y="14732"/>
                </a:cubicBezTo>
                <a:cubicBezTo>
                  <a:pt x="14725" y="14662"/>
                  <a:pt x="14673" y="14595"/>
                  <a:pt x="14683" y="14518"/>
                </a:cubicBezTo>
                <a:cubicBezTo>
                  <a:pt x="14697" y="14452"/>
                  <a:pt x="14736" y="14396"/>
                  <a:pt x="14792" y="14361"/>
                </a:cubicBezTo>
                <a:cubicBezTo>
                  <a:pt x="14935" y="14252"/>
                  <a:pt x="14911" y="14171"/>
                  <a:pt x="14879" y="14073"/>
                </a:cubicBezTo>
                <a:cubicBezTo>
                  <a:pt x="14858" y="14007"/>
                  <a:pt x="14827" y="13905"/>
                  <a:pt x="14928" y="13839"/>
                </a:cubicBezTo>
                <a:cubicBezTo>
                  <a:pt x="14963" y="13811"/>
                  <a:pt x="15009" y="13790"/>
                  <a:pt x="15051" y="13762"/>
                </a:cubicBezTo>
                <a:cubicBezTo>
                  <a:pt x="15163" y="13702"/>
                  <a:pt x="15299" y="13625"/>
                  <a:pt x="15299" y="13552"/>
                </a:cubicBezTo>
                <a:cubicBezTo>
                  <a:pt x="15296" y="13499"/>
                  <a:pt x="15317" y="13443"/>
                  <a:pt x="15355" y="13405"/>
                </a:cubicBezTo>
                <a:cubicBezTo>
                  <a:pt x="15401" y="13366"/>
                  <a:pt x="15465" y="13353"/>
                  <a:pt x="15537" y="13353"/>
                </a:cubicBezTo>
                <a:cubicBezTo>
                  <a:pt x="15588" y="13353"/>
                  <a:pt x="15643" y="13359"/>
                  <a:pt x="15699" y="13366"/>
                </a:cubicBezTo>
                <a:cubicBezTo>
                  <a:pt x="15703" y="13367"/>
                  <a:pt x="15708" y="13367"/>
                  <a:pt x="15712" y="13367"/>
                </a:cubicBezTo>
                <a:cubicBezTo>
                  <a:pt x="15799" y="13367"/>
                  <a:pt x="15943" y="13279"/>
                  <a:pt x="16059" y="13156"/>
                </a:cubicBezTo>
                <a:cubicBezTo>
                  <a:pt x="16140" y="13069"/>
                  <a:pt x="16164" y="13009"/>
                  <a:pt x="16161" y="12995"/>
                </a:cubicBezTo>
                <a:cubicBezTo>
                  <a:pt x="16143" y="12936"/>
                  <a:pt x="16157" y="12873"/>
                  <a:pt x="16196" y="12827"/>
                </a:cubicBezTo>
                <a:cubicBezTo>
                  <a:pt x="16225" y="12797"/>
                  <a:pt x="16268" y="12785"/>
                  <a:pt x="16324" y="12785"/>
                </a:cubicBezTo>
                <a:cubicBezTo>
                  <a:pt x="16373" y="12785"/>
                  <a:pt x="16433" y="12795"/>
                  <a:pt x="16504" y="12810"/>
                </a:cubicBezTo>
                <a:cubicBezTo>
                  <a:pt x="16516" y="12812"/>
                  <a:pt x="16526" y="12813"/>
                  <a:pt x="16536" y="12813"/>
                </a:cubicBezTo>
                <a:cubicBezTo>
                  <a:pt x="16586" y="12813"/>
                  <a:pt x="16609" y="12782"/>
                  <a:pt x="16647" y="12712"/>
                </a:cubicBezTo>
                <a:cubicBezTo>
                  <a:pt x="16674" y="12661"/>
                  <a:pt x="16718" y="12584"/>
                  <a:pt x="16802" y="12584"/>
                </a:cubicBezTo>
                <a:cubicBezTo>
                  <a:pt x="16818" y="12584"/>
                  <a:pt x="16835" y="12587"/>
                  <a:pt x="16854" y="12593"/>
                </a:cubicBezTo>
                <a:cubicBezTo>
                  <a:pt x="16889" y="12607"/>
                  <a:pt x="16924" y="12621"/>
                  <a:pt x="16955" y="12631"/>
                </a:cubicBezTo>
                <a:cubicBezTo>
                  <a:pt x="16983" y="12645"/>
                  <a:pt x="17015" y="12656"/>
                  <a:pt x="17046" y="12666"/>
                </a:cubicBezTo>
                <a:cubicBezTo>
                  <a:pt x="17050" y="12610"/>
                  <a:pt x="17088" y="12565"/>
                  <a:pt x="17141" y="12551"/>
                </a:cubicBezTo>
                <a:cubicBezTo>
                  <a:pt x="17154" y="12547"/>
                  <a:pt x="17168" y="12545"/>
                  <a:pt x="17182" y="12545"/>
                </a:cubicBezTo>
                <a:cubicBezTo>
                  <a:pt x="17262" y="12545"/>
                  <a:pt x="17357" y="12603"/>
                  <a:pt x="17428" y="12701"/>
                </a:cubicBezTo>
                <a:cubicBezTo>
                  <a:pt x="17486" y="12765"/>
                  <a:pt x="17568" y="12800"/>
                  <a:pt x="17653" y="12800"/>
                </a:cubicBezTo>
                <a:cubicBezTo>
                  <a:pt x="17670" y="12800"/>
                  <a:pt x="17687" y="12799"/>
                  <a:pt x="17705" y="12796"/>
                </a:cubicBezTo>
                <a:cubicBezTo>
                  <a:pt x="17754" y="12782"/>
                  <a:pt x="17761" y="12754"/>
                  <a:pt x="17761" y="12743"/>
                </a:cubicBezTo>
                <a:cubicBezTo>
                  <a:pt x="17761" y="12687"/>
                  <a:pt x="17796" y="12642"/>
                  <a:pt x="17848" y="12621"/>
                </a:cubicBezTo>
                <a:cubicBezTo>
                  <a:pt x="17859" y="12618"/>
                  <a:pt x="17870" y="12616"/>
                  <a:pt x="17882" y="12616"/>
                </a:cubicBezTo>
                <a:cubicBezTo>
                  <a:pt x="17963" y="12616"/>
                  <a:pt x="18065" y="12693"/>
                  <a:pt x="18237" y="12880"/>
                </a:cubicBezTo>
                <a:cubicBezTo>
                  <a:pt x="18342" y="12988"/>
                  <a:pt x="18387" y="12988"/>
                  <a:pt x="18517" y="12988"/>
                </a:cubicBezTo>
                <a:cubicBezTo>
                  <a:pt x="18559" y="12988"/>
                  <a:pt x="18601" y="12988"/>
                  <a:pt x="18653" y="12992"/>
                </a:cubicBezTo>
                <a:cubicBezTo>
                  <a:pt x="18681" y="12993"/>
                  <a:pt x="18704" y="12994"/>
                  <a:pt x="18723" y="12994"/>
                </a:cubicBezTo>
                <a:cubicBezTo>
                  <a:pt x="18816" y="12994"/>
                  <a:pt x="18820" y="12973"/>
                  <a:pt x="18828" y="12866"/>
                </a:cubicBezTo>
                <a:lnTo>
                  <a:pt x="18828" y="12855"/>
                </a:lnTo>
                <a:cubicBezTo>
                  <a:pt x="18828" y="12820"/>
                  <a:pt x="18849" y="12785"/>
                  <a:pt x="18888" y="12771"/>
                </a:cubicBezTo>
                <a:cubicBezTo>
                  <a:pt x="18897" y="12768"/>
                  <a:pt x="18905" y="12767"/>
                  <a:pt x="18914" y="12767"/>
                </a:cubicBezTo>
                <a:cubicBezTo>
                  <a:pt x="18963" y="12767"/>
                  <a:pt x="19009" y="12817"/>
                  <a:pt x="19080" y="12897"/>
                </a:cubicBezTo>
                <a:cubicBezTo>
                  <a:pt x="19164" y="12992"/>
                  <a:pt x="19287" y="13125"/>
                  <a:pt x="19385" y="13135"/>
                </a:cubicBezTo>
                <a:lnTo>
                  <a:pt x="19399" y="13135"/>
                </a:lnTo>
                <a:cubicBezTo>
                  <a:pt x="19343" y="13076"/>
                  <a:pt x="19283" y="13020"/>
                  <a:pt x="19217" y="12974"/>
                </a:cubicBezTo>
                <a:cubicBezTo>
                  <a:pt x="19094" y="12876"/>
                  <a:pt x="19119" y="12789"/>
                  <a:pt x="19133" y="12740"/>
                </a:cubicBezTo>
                <a:cubicBezTo>
                  <a:pt x="19143" y="12701"/>
                  <a:pt x="19143" y="12694"/>
                  <a:pt x="19108" y="12670"/>
                </a:cubicBezTo>
                <a:cubicBezTo>
                  <a:pt x="19056" y="12638"/>
                  <a:pt x="19035" y="12575"/>
                  <a:pt x="19056" y="12519"/>
                </a:cubicBezTo>
                <a:cubicBezTo>
                  <a:pt x="19102" y="12390"/>
                  <a:pt x="19364" y="12308"/>
                  <a:pt x="19584" y="12308"/>
                </a:cubicBezTo>
                <a:cubicBezTo>
                  <a:pt x="19597" y="12308"/>
                  <a:pt x="19610" y="12308"/>
                  <a:pt x="19623" y="12309"/>
                </a:cubicBezTo>
                <a:cubicBezTo>
                  <a:pt x="19690" y="12313"/>
                  <a:pt x="19753" y="12320"/>
                  <a:pt x="19816" y="12330"/>
                </a:cubicBezTo>
                <a:cubicBezTo>
                  <a:pt x="19837" y="12333"/>
                  <a:pt x="19854" y="12335"/>
                  <a:pt x="19867" y="12335"/>
                </a:cubicBezTo>
                <a:cubicBezTo>
                  <a:pt x="19903" y="12335"/>
                  <a:pt x="19913" y="12319"/>
                  <a:pt x="19952" y="12257"/>
                </a:cubicBezTo>
                <a:cubicBezTo>
                  <a:pt x="20007" y="12173"/>
                  <a:pt x="20064" y="12154"/>
                  <a:pt x="20105" y="12154"/>
                </a:cubicBezTo>
                <a:cubicBezTo>
                  <a:pt x="20119" y="12154"/>
                  <a:pt x="20131" y="12156"/>
                  <a:pt x="20141" y="12158"/>
                </a:cubicBezTo>
                <a:cubicBezTo>
                  <a:pt x="20236" y="12186"/>
                  <a:pt x="20288" y="12309"/>
                  <a:pt x="20292" y="12421"/>
                </a:cubicBezTo>
                <a:cubicBezTo>
                  <a:pt x="20341" y="12421"/>
                  <a:pt x="20474" y="12386"/>
                  <a:pt x="20565" y="12362"/>
                </a:cubicBezTo>
                <a:cubicBezTo>
                  <a:pt x="20701" y="12327"/>
                  <a:pt x="20841" y="12285"/>
                  <a:pt x="20957" y="12285"/>
                </a:cubicBezTo>
                <a:cubicBezTo>
                  <a:pt x="21230" y="12285"/>
                  <a:pt x="21499" y="12516"/>
                  <a:pt x="21531" y="12705"/>
                </a:cubicBezTo>
                <a:cubicBezTo>
                  <a:pt x="21534" y="12743"/>
                  <a:pt x="21562" y="12778"/>
                  <a:pt x="21601" y="12792"/>
                </a:cubicBezTo>
                <a:cubicBezTo>
                  <a:pt x="21613" y="12797"/>
                  <a:pt x="21627" y="12800"/>
                  <a:pt x="21641" y="12800"/>
                </a:cubicBezTo>
                <a:cubicBezTo>
                  <a:pt x="21688" y="12800"/>
                  <a:pt x="21744" y="12774"/>
                  <a:pt x="21801" y="12726"/>
                </a:cubicBezTo>
                <a:lnTo>
                  <a:pt x="21860" y="12673"/>
                </a:lnTo>
                <a:cubicBezTo>
                  <a:pt x="21962" y="12582"/>
                  <a:pt x="22084" y="12474"/>
                  <a:pt x="22210" y="12474"/>
                </a:cubicBezTo>
                <a:cubicBezTo>
                  <a:pt x="22284" y="12474"/>
                  <a:pt x="22350" y="12505"/>
                  <a:pt x="22399" y="12561"/>
                </a:cubicBezTo>
                <a:cubicBezTo>
                  <a:pt x="22480" y="12642"/>
                  <a:pt x="22560" y="12736"/>
                  <a:pt x="22648" y="12838"/>
                </a:cubicBezTo>
                <a:cubicBezTo>
                  <a:pt x="22739" y="12946"/>
                  <a:pt x="22837" y="13058"/>
                  <a:pt x="22945" y="13167"/>
                </a:cubicBezTo>
                <a:cubicBezTo>
                  <a:pt x="23089" y="13310"/>
                  <a:pt x="23033" y="13482"/>
                  <a:pt x="22987" y="13604"/>
                </a:cubicBezTo>
                <a:cubicBezTo>
                  <a:pt x="22956" y="13695"/>
                  <a:pt x="22938" y="13755"/>
                  <a:pt x="22963" y="13793"/>
                </a:cubicBezTo>
                <a:cubicBezTo>
                  <a:pt x="23008" y="13863"/>
                  <a:pt x="23033" y="13944"/>
                  <a:pt x="23033" y="14028"/>
                </a:cubicBezTo>
                <a:cubicBezTo>
                  <a:pt x="23043" y="14140"/>
                  <a:pt x="23054" y="14234"/>
                  <a:pt x="23176" y="14322"/>
                </a:cubicBezTo>
                <a:cubicBezTo>
                  <a:pt x="23334" y="14431"/>
                  <a:pt x="23334" y="14602"/>
                  <a:pt x="23334" y="14725"/>
                </a:cubicBezTo>
                <a:cubicBezTo>
                  <a:pt x="23334" y="14851"/>
                  <a:pt x="23341" y="14875"/>
                  <a:pt x="23376" y="14882"/>
                </a:cubicBezTo>
                <a:cubicBezTo>
                  <a:pt x="23610" y="14942"/>
                  <a:pt x="23775" y="15281"/>
                  <a:pt x="23800" y="15407"/>
                </a:cubicBezTo>
                <a:cubicBezTo>
                  <a:pt x="23806" y="15444"/>
                  <a:pt x="23926" y="15527"/>
                  <a:pt x="24020" y="15527"/>
                </a:cubicBezTo>
                <a:cubicBezTo>
                  <a:pt x="24023" y="15527"/>
                  <a:pt x="24027" y="15527"/>
                  <a:pt x="24031" y="15526"/>
                </a:cubicBezTo>
                <a:cubicBezTo>
                  <a:pt x="24076" y="15526"/>
                  <a:pt x="24080" y="15509"/>
                  <a:pt x="24083" y="15484"/>
                </a:cubicBezTo>
                <a:cubicBezTo>
                  <a:pt x="24094" y="15369"/>
                  <a:pt x="24153" y="15246"/>
                  <a:pt x="24213" y="15131"/>
                </a:cubicBezTo>
                <a:cubicBezTo>
                  <a:pt x="24265" y="15026"/>
                  <a:pt x="24314" y="14924"/>
                  <a:pt x="24325" y="14840"/>
                </a:cubicBezTo>
                <a:cubicBezTo>
                  <a:pt x="24346" y="14669"/>
                  <a:pt x="24185" y="13993"/>
                  <a:pt x="24034" y="13783"/>
                </a:cubicBezTo>
                <a:cubicBezTo>
                  <a:pt x="23971" y="13706"/>
                  <a:pt x="23943" y="13604"/>
                  <a:pt x="23954" y="13503"/>
                </a:cubicBezTo>
                <a:cubicBezTo>
                  <a:pt x="23961" y="13436"/>
                  <a:pt x="23964" y="13377"/>
                  <a:pt x="23877" y="13265"/>
                </a:cubicBezTo>
                <a:cubicBezTo>
                  <a:pt x="23677" y="13002"/>
                  <a:pt x="23547" y="12547"/>
                  <a:pt x="23558" y="12155"/>
                </a:cubicBezTo>
                <a:cubicBezTo>
                  <a:pt x="23572" y="11770"/>
                  <a:pt x="23996" y="11168"/>
                  <a:pt x="24223" y="10968"/>
                </a:cubicBezTo>
                <a:cubicBezTo>
                  <a:pt x="24314" y="10895"/>
                  <a:pt x="24419" y="10842"/>
                  <a:pt x="24531" y="10825"/>
                </a:cubicBezTo>
                <a:cubicBezTo>
                  <a:pt x="24640" y="10797"/>
                  <a:pt x="24675" y="10783"/>
                  <a:pt x="24689" y="10720"/>
                </a:cubicBezTo>
                <a:cubicBezTo>
                  <a:pt x="24745" y="10499"/>
                  <a:pt x="25021" y="10237"/>
                  <a:pt x="25203" y="10237"/>
                </a:cubicBezTo>
                <a:lnTo>
                  <a:pt x="25273" y="10237"/>
                </a:lnTo>
                <a:cubicBezTo>
                  <a:pt x="25290" y="10237"/>
                  <a:pt x="25305" y="10237"/>
                  <a:pt x="25318" y="10237"/>
                </a:cubicBezTo>
                <a:cubicBezTo>
                  <a:pt x="25431" y="10237"/>
                  <a:pt x="25457" y="10223"/>
                  <a:pt x="25466" y="10167"/>
                </a:cubicBezTo>
                <a:cubicBezTo>
                  <a:pt x="25494" y="9967"/>
                  <a:pt x="25781" y="9760"/>
                  <a:pt x="26103" y="9711"/>
                </a:cubicBezTo>
                <a:cubicBezTo>
                  <a:pt x="26208" y="9697"/>
                  <a:pt x="26222" y="9669"/>
                  <a:pt x="26222" y="9669"/>
                </a:cubicBezTo>
                <a:cubicBezTo>
                  <a:pt x="26233" y="9645"/>
                  <a:pt x="26184" y="9568"/>
                  <a:pt x="26152" y="9522"/>
                </a:cubicBezTo>
                <a:cubicBezTo>
                  <a:pt x="26135" y="9498"/>
                  <a:pt x="26117" y="9473"/>
                  <a:pt x="26103" y="9449"/>
                </a:cubicBezTo>
                <a:cubicBezTo>
                  <a:pt x="26040" y="9347"/>
                  <a:pt x="26068" y="9211"/>
                  <a:pt x="26170" y="9144"/>
                </a:cubicBezTo>
                <a:cubicBezTo>
                  <a:pt x="26191" y="9129"/>
                  <a:pt x="26215" y="9122"/>
                  <a:pt x="26239" y="9122"/>
                </a:cubicBezTo>
                <a:cubicBezTo>
                  <a:pt x="26282" y="9122"/>
                  <a:pt x="26326" y="9146"/>
                  <a:pt x="26348" y="9186"/>
                </a:cubicBezTo>
                <a:cubicBezTo>
                  <a:pt x="26369" y="9211"/>
                  <a:pt x="26401" y="9225"/>
                  <a:pt x="26429" y="9228"/>
                </a:cubicBezTo>
                <a:cubicBezTo>
                  <a:pt x="26447" y="9232"/>
                  <a:pt x="26466" y="9234"/>
                  <a:pt x="26484" y="9234"/>
                </a:cubicBezTo>
                <a:cubicBezTo>
                  <a:pt x="26537" y="9234"/>
                  <a:pt x="26587" y="9219"/>
                  <a:pt x="26632" y="9190"/>
                </a:cubicBezTo>
                <a:cubicBezTo>
                  <a:pt x="26744" y="9113"/>
                  <a:pt x="26828" y="9025"/>
                  <a:pt x="26845" y="8987"/>
                </a:cubicBezTo>
                <a:cubicBezTo>
                  <a:pt x="26831" y="8983"/>
                  <a:pt x="26817" y="8983"/>
                  <a:pt x="26803" y="8983"/>
                </a:cubicBezTo>
                <a:cubicBezTo>
                  <a:pt x="26614" y="8973"/>
                  <a:pt x="26499" y="8920"/>
                  <a:pt x="26485" y="8829"/>
                </a:cubicBezTo>
                <a:cubicBezTo>
                  <a:pt x="26481" y="8801"/>
                  <a:pt x="26485" y="8724"/>
                  <a:pt x="26611" y="8675"/>
                </a:cubicBezTo>
                <a:cubicBezTo>
                  <a:pt x="26621" y="8672"/>
                  <a:pt x="26642" y="8661"/>
                  <a:pt x="26639" y="8616"/>
                </a:cubicBezTo>
                <a:cubicBezTo>
                  <a:pt x="26618" y="8518"/>
                  <a:pt x="26537" y="8441"/>
                  <a:pt x="26436" y="8423"/>
                </a:cubicBezTo>
                <a:cubicBezTo>
                  <a:pt x="26366" y="8416"/>
                  <a:pt x="26271" y="8399"/>
                  <a:pt x="26243" y="8318"/>
                </a:cubicBezTo>
                <a:cubicBezTo>
                  <a:pt x="26212" y="8227"/>
                  <a:pt x="26299" y="8129"/>
                  <a:pt x="26383" y="8045"/>
                </a:cubicBezTo>
                <a:cubicBezTo>
                  <a:pt x="26390" y="8038"/>
                  <a:pt x="26397" y="8027"/>
                  <a:pt x="26394" y="8017"/>
                </a:cubicBezTo>
                <a:cubicBezTo>
                  <a:pt x="26387" y="7926"/>
                  <a:pt x="26156" y="7765"/>
                  <a:pt x="26058" y="7698"/>
                </a:cubicBezTo>
                <a:lnTo>
                  <a:pt x="26040" y="7684"/>
                </a:lnTo>
                <a:cubicBezTo>
                  <a:pt x="25963" y="7632"/>
                  <a:pt x="25956" y="7579"/>
                  <a:pt x="25963" y="7544"/>
                </a:cubicBezTo>
                <a:cubicBezTo>
                  <a:pt x="25981" y="7467"/>
                  <a:pt x="26072" y="7415"/>
                  <a:pt x="26275" y="7376"/>
                </a:cubicBezTo>
                <a:cubicBezTo>
                  <a:pt x="26299" y="7331"/>
                  <a:pt x="26296" y="7152"/>
                  <a:pt x="26292" y="7044"/>
                </a:cubicBezTo>
                <a:cubicBezTo>
                  <a:pt x="26292" y="6893"/>
                  <a:pt x="26289" y="6764"/>
                  <a:pt x="26320" y="6694"/>
                </a:cubicBezTo>
                <a:cubicBezTo>
                  <a:pt x="26355" y="6613"/>
                  <a:pt x="26432" y="6561"/>
                  <a:pt x="26516" y="6554"/>
                </a:cubicBezTo>
                <a:cubicBezTo>
                  <a:pt x="26519" y="6553"/>
                  <a:pt x="26523" y="6553"/>
                  <a:pt x="26526" y="6553"/>
                </a:cubicBezTo>
                <a:cubicBezTo>
                  <a:pt x="26568" y="6553"/>
                  <a:pt x="26609" y="6574"/>
                  <a:pt x="26635" y="6610"/>
                </a:cubicBezTo>
                <a:cubicBezTo>
                  <a:pt x="26656" y="6659"/>
                  <a:pt x="26653" y="6715"/>
                  <a:pt x="26618" y="6757"/>
                </a:cubicBezTo>
                <a:cubicBezTo>
                  <a:pt x="26523" y="6904"/>
                  <a:pt x="26443" y="7072"/>
                  <a:pt x="26565" y="7212"/>
                </a:cubicBezTo>
                <a:cubicBezTo>
                  <a:pt x="26740" y="7411"/>
                  <a:pt x="26786" y="7632"/>
                  <a:pt x="26723" y="7922"/>
                </a:cubicBezTo>
                <a:lnTo>
                  <a:pt x="26719" y="7936"/>
                </a:lnTo>
                <a:cubicBezTo>
                  <a:pt x="26765" y="7870"/>
                  <a:pt x="26807" y="7796"/>
                  <a:pt x="26845" y="7723"/>
                </a:cubicBezTo>
                <a:cubicBezTo>
                  <a:pt x="26985" y="7439"/>
                  <a:pt x="27020" y="7205"/>
                  <a:pt x="26982" y="7117"/>
                </a:cubicBezTo>
                <a:cubicBezTo>
                  <a:pt x="26982" y="7110"/>
                  <a:pt x="26975" y="7100"/>
                  <a:pt x="26968" y="7100"/>
                </a:cubicBezTo>
                <a:cubicBezTo>
                  <a:pt x="26877" y="7072"/>
                  <a:pt x="26842" y="6960"/>
                  <a:pt x="26838" y="6869"/>
                </a:cubicBezTo>
                <a:cubicBezTo>
                  <a:pt x="26835" y="6781"/>
                  <a:pt x="26863" y="6718"/>
                  <a:pt x="26915" y="6701"/>
                </a:cubicBezTo>
                <a:cubicBezTo>
                  <a:pt x="26925" y="6697"/>
                  <a:pt x="26936" y="6694"/>
                  <a:pt x="26949" y="6694"/>
                </a:cubicBezTo>
                <a:cubicBezTo>
                  <a:pt x="26980" y="6694"/>
                  <a:pt x="27020" y="6711"/>
                  <a:pt x="27062" y="6764"/>
                </a:cubicBezTo>
                <a:cubicBezTo>
                  <a:pt x="27104" y="6816"/>
                  <a:pt x="27150" y="6872"/>
                  <a:pt x="27178" y="6872"/>
                </a:cubicBezTo>
                <a:cubicBezTo>
                  <a:pt x="27220" y="6872"/>
                  <a:pt x="27318" y="6771"/>
                  <a:pt x="27353" y="6736"/>
                </a:cubicBezTo>
                <a:cubicBezTo>
                  <a:pt x="27528" y="6550"/>
                  <a:pt x="27678" y="6284"/>
                  <a:pt x="27664" y="6179"/>
                </a:cubicBezTo>
                <a:cubicBezTo>
                  <a:pt x="27664" y="6162"/>
                  <a:pt x="27657" y="6158"/>
                  <a:pt x="27654" y="6158"/>
                </a:cubicBezTo>
                <a:cubicBezTo>
                  <a:pt x="27566" y="6102"/>
                  <a:pt x="27577" y="6039"/>
                  <a:pt x="27587" y="6015"/>
                </a:cubicBezTo>
                <a:cubicBezTo>
                  <a:pt x="27622" y="5905"/>
                  <a:pt x="27814" y="5877"/>
                  <a:pt x="27950" y="5877"/>
                </a:cubicBezTo>
                <a:cubicBezTo>
                  <a:pt x="27967" y="5877"/>
                  <a:pt x="27982" y="5877"/>
                  <a:pt x="27997" y="5878"/>
                </a:cubicBezTo>
                <a:cubicBezTo>
                  <a:pt x="28006" y="5878"/>
                  <a:pt x="28015" y="5879"/>
                  <a:pt x="28024" y="5879"/>
                </a:cubicBezTo>
                <a:cubicBezTo>
                  <a:pt x="28237" y="5879"/>
                  <a:pt x="28614" y="5767"/>
                  <a:pt x="28718" y="5703"/>
                </a:cubicBezTo>
                <a:cubicBezTo>
                  <a:pt x="28714" y="5703"/>
                  <a:pt x="28710" y="5703"/>
                  <a:pt x="28705" y="5703"/>
                </a:cubicBezTo>
                <a:cubicBezTo>
                  <a:pt x="28620" y="5703"/>
                  <a:pt x="28457" y="5732"/>
                  <a:pt x="28354" y="5752"/>
                </a:cubicBezTo>
                <a:cubicBezTo>
                  <a:pt x="28206" y="5777"/>
                  <a:pt x="28103" y="5796"/>
                  <a:pt x="28031" y="5796"/>
                </a:cubicBezTo>
                <a:cubicBezTo>
                  <a:pt x="27982" y="5796"/>
                  <a:pt x="27948" y="5787"/>
                  <a:pt x="27924" y="5766"/>
                </a:cubicBezTo>
                <a:cubicBezTo>
                  <a:pt x="27902" y="5752"/>
                  <a:pt x="27892" y="5724"/>
                  <a:pt x="27892" y="5699"/>
                </a:cubicBezTo>
                <a:cubicBezTo>
                  <a:pt x="27892" y="5458"/>
                  <a:pt x="28729" y="5360"/>
                  <a:pt x="28841" y="5356"/>
                </a:cubicBezTo>
                <a:cubicBezTo>
                  <a:pt x="28942" y="5349"/>
                  <a:pt x="28960" y="5286"/>
                  <a:pt x="28977" y="5195"/>
                </a:cubicBezTo>
                <a:cubicBezTo>
                  <a:pt x="28988" y="5153"/>
                  <a:pt x="28995" y="5101"/>
                  <a:pt x="29047" y="5087"/>
                </a:cubicBezTo>
                <a:cubicBezTo>
                  <a:pt x="29053" y="5086"/>
                  <a:pt x="29058" y="5085"/>
                  <a:pt x="29064" y="5085"/>
                </a:cubicBezTo>
                <a:cubicBezTo>
                  <a:pt x="29111" y="5085"/>
                  <a:pt x="29144" y="5125"/>
                  <a:pt x="29163" y="5150"/>
                </a:cubicBezTo>
                <a:cubicBezTo>
                  <a:pt x="29212" y="5215"/>
                  <a:pt x="29274" y="5238"/>
                  <a:pt x="29335" y="5238"/>
                </a:cubicBezTo>
                <a:cubicBezTo>
                  <a:pt x="29411" y="5238"/>
                  <a:pt x="29487" y="5202"/>
                  <a:pt x="29537" y="5171"/>
                </a:cubicBezTo>
                <a:cubicBezTo>
                  <a:pt x="29572" y="5146"/>
                  <a:pt x="29586" y="5104"/>
                  <a:pt x="29576" y="5066"/>
                </a:cubicBezTo>
                <a:cubicBezTo>
                  <a:pt x="29562" y="4971"/>
                  <a:pt x="29495" y="4898"/>
                  <a:pt x="29408" y="4866"/>
                </a:cubicBezTo>
                <a:cubicBezTo>
                  <a:pt x="29362" y="4856"/>
                  <a:pt x="29324" y="4824"/>
                  <a:pt x="29306" y="4782"/>
                </a:cubicBezTo>
                <a:cubicBezTo>
                  <a:pt x="29289" y="4719"/>
                  <a:pt x="29334" y="4674"/>
                  <a:pt x="29380" y="4628"/>
                </a:cubicBezTo>
                <a:cubicBezTo>
                  <a:pt x="29401" y="4607"/>
                  <a:pt x="29439" y="4569"/>
                  <a:pt x="29439" y="4551"/>
                </a:cubicBezTo>
                <a:cubicBezTo>
                  <a:pt x="29383" y="4453"/>
                  <a:pt x="29460" y="4268"/>
                  <a:pt x="29485" y="4215"/>
                </a:cubicBezTo>
                <a:cubicBezTo>
                  <a:pt x="29520" y="4142"/>
                  <a:pt x="29642" y="3904"/>
                  <a:pt x="29835" y="3865"/>
                </a:cubicBezTo>
                <a:cubicBezTo>
                  <a:pt x="29922" y="3844"/>
                  <a:pt x="29943" y="3816"/>
                  <a:pt x="29968" y="3777"/>
                </a:cubicBezTo>
                <a:cubicBezTo>
                  <a:pt x="30000" y="3706"/>
                  <a:pt x="30072" y="3665"/>
                  <a:pt x="30149" y="3665"/>
                </a:cubicBezTo>
                <a:cubicBezTo>
                  <a:pt x="30155" y="3665"/>
                  <a:pt x="30161" y="3665"/>
                  <a:pt x="30168" y="3665"/>
                </a:cubicBezTo>
                <a:cubicBezTo>
                  <a:pt x="30252" y="3665"/>
                  <a:pt x="30294" y="3606"/>
                  <a:pt x="30367" y="3490"/>
                </a:cubicBezTo>
                <a:cubicBezTo>
                  <a:pt x="30409" y="3417"/>
                  <a:pt x="30462" y="3350"/>
                  <a:pt x="30521" y="3287"/>
                </a:cubicBezTo>
                <a:cubicBezTo>
                  <a:pt x="30564" y="3243"/>
                  <a:pt x="30611" y="3227"/>
                  <a:pt x="30659" y="3227"/>
                </a:cubicBezTo>
                <a:cubicBezTo>
                  <a:pt x="30731" y="3227"/>
                  <a:pt x="30804" y="3264"/>
                  <a:pt x="30868" y="3298"/>
                </a:cubicBezTo>
                <a:cubicBezTo>
                  <a:pt x="30945" y="3338"/>
                  <a:pt x="31008" y="3366"/>
                  <a:pt x="31067" y="3366"/>
                </a:cubicBezTo>
                <a:cubicBezTo>
                  <a:pt x="31113" y="3366"/>
                  <a:pt x="31157" y="3349"/>
                  <a:pt x="31204" y="3308"/>
                </a:cubicBezTo>
                <a:cubicBezTo>
                  <a:pt x="31316" y="3207"/>
                  <a:pt x="31435" y="3116"/>
                  <a:pt x="31561" y="3035"/>
                </a:cubicBezTo>
                <a:lnTo>
                  <a:pt x="31557" y="3028"/>
                </a:lnTo>
                <a:lnTo>
                  <a:pt x="31536" y="3000"/>
                </a:lnTo>
                <a:lnTo>
                  <a:pt x="31512" y="2965"/>
                </a:lnTo>
                <a:lnTo>
                  <a:pt x="31491" y="2934"/>
                </a:lnTo>
                <a:lnTo>
                  <a:pt x="31470" y="2902"/>
                </a:lnTo>
                <a:lnTo>
                  <a:pt x="31452" y="2871"/>
                </a:lnTo>
                <a:lnTo>
                  <a:pt x="31431" y="2843"/>
                </a:lnTo>
                <a:lnTo>
                  <a:pt x="31414" y="2811"/>
                </a:lnTo>
                <a:lnTo>
                  <a:pt x="31396" y="2783"/>
                </a:lnTo>
                <a:lnTo>
                  <a:pt x="31379" y="2752"/>
                </a:lnTo>
                <a:lnTo>
                  <a:pt x="31361" y="2724"/>
                </a:lnTo>
                <a:lnTo>
                  <a:pt x="31347" y="2692"/>
                </a:lnTo>
                <a:lnTo>
                  <a:pt x="31333" y="2664"/>
                </a:lnTo>
                <a:lnTo>
                  <a:pt x="31316" y="2636"/>
                </a:lnTo>
                <a:lnTo>
                  <a:pt x="31305" y="2608"/>
                </a:lnTo>
                <a:lnTo>
                  <a:pt x="31291" y="2580"/>
                </a:lnTo>
                <a:lnTo>
                  <a:pt x="31277" y="2556"/>
                </a:lnTo>
                <a:lnTo>
                  <a:pt x="31267" y="2524"/>
                </a:lnTo>
                <a:lnTo>
                  <a:pt x="31256" y="2500"/>
                </a:lnTo>
                <a:lnTo>
                  <a:pt x="31242" y="2472"/>
                </a:lnTo>
                <a:lnTo>
                  <a:pt x="31235" y="2447"/>
                </a:lnTo>
                <a:lnTo>
                  <a:pt x="31225" y="2419"/>
                </a:lnTo>
                <a:lnTo>
                  <a:pt x="31214" y="2395"/>
                </a:lnTo>
                <a:lnTo>
                  <a:pt x="31207" y="2367"/>
                </a:lnTo>
                <a:lnTo>
                  <a:pt x="31200" y="2346"/>
                </a:lnTo>
                <a:lnTo>
                  <a:pt x="31190" y="2318"/>
                </a:lnTo>
                <a:lnTo>
                  <a:pt x="31183" y="2297"/>
                </a:lnTo>
                <a:lnTo>
                  <a:pt x="31176" y="2269"/>
                </a:lnTo>
                <a:lnTo>
                  <a:pt x="31172" y="2248"/>
                </a:lnTo>
                <a:lnTo>
                  <a:pt x="31165" y="2223"/>
                </a:lnTo>
                <a:lnTo>
                  <a:pt x="31158" y="2202"/>
                </a:lnTo>
                <a:lnTo>
                  <a:pt x="31155" y="2178"/>
                </a:lnTo>
                <a:lnTo>
                  <a:pt x="31148" y="2157"/>
                </a:lnTo>
                <a:cubicBezTo>
                  <a:pt x="31148" y="2150"/>
                  <a:pt x="31144" y="2139"/>
                  <a:pt x="31144" y="2132"/>
                </a:cubicBezTo>
                <a:lnTo>
                  <a:pt x="31141" y="2115"/>
                </a:lnTo>
                <a:lnTo>
                  <a:pt x="31137" y="2090"/>
                </a:lnTo>
                <a:lnTo>
                  <a:pt x="31134" y="2073"/>
                </a:lnTo>
                <a:cubicBezTo>
                  <a:pt x="31134" y="2062"/>
                  <a:pt x="31130" y="2055"/>
                  <a:pt x="31130" y="2048"/>
                </a:cubicBezTo>
                <a:lnTo>
                  <a:pt x="31130" y="2031"/>
                </a:lnTo>
                <a:cubicBezTo>
                  <a:pt x="31130" y="2024"/>
                  <a:pt x="31130" y="2013"/>
                  <a:pt x="31127" y="2006"/>
                </a:cubicBezTo>
                <a:cubicBezTo>
                  <a:pt x="31123" y="1999"/>
                  <a:pt x="31127" y="1996"/>
                  <a:pt x="31127" y="1989"/>
                </a:cubicBezTo>
                <a:lnTo>
                  <a:pt x="31127" y="1968"/>
                </a:lnTo>
                <a:lnTo>
                  <a:pt x="31127" y="1950"/>
                </a:lnTo>
                <a:lnTo>
                  <a:pt x="31127" y="1929"/>
                </a:lnTo>
                <a:lnTo>
                  <a:pt x="31127" y="1915"/>
                </a:lnTo>
                <a:lnTo>
                  <a:pt x="31127" y="1894"/>
                </a:lnTo>
                <a:lnTo>
                  <a:pt x="31127" y="1880"/>
                </a:lnTo>
                <a:lnTo>
                  <a:pt x="31127" y="1859"/>
                </a:lnTo>
                <a:lnTo>
                  <a:pt x="31127" y="1845"/>
                </a:lnTo>
                <a:lnTo>
                  <a:pt x="31127" y="1824"/>
                </a:lnTo>
                <a:lnTo>
                  <a:pt x="31127" y="1810"/>
                </a:lnTo>
                <a:lnTo>
                  <a:pt x="31127" y="1792"/>
                </a:lnTo>
                <a:lnTo>
                  <a:pt x="31127" y="1778"/>
                </a:lnTo>
                <a:lnTo>
                  <a:pt x="31127" y="1761"/>
                </a:lnTo>
                <a:lnTo>
                  <a:pt x="31127" y="1750"/>
                </a:lnTo>
                <a:lnTo>
                  <a:pt x="31127" y="1733"/>
                </a:lnTo>
                <a:lnTo>
                  <a:pt x="31127" y="1722"/>
                </a:lnTo>
                <a:lnTo>
                  <a:pt x="31127" y="1705"/>
                </a:lnTo>
                <a:lnTo>
                  <a:pt x="31127" y="1698"/>
                </a:lnTo>
                <a:lnTo>
                  <a:pt x="31127" y="1677"/>
                </a:lnTo>
                <a:cubicBezTo>
                  <a:pt x="31127" y="1663"/>
                  <a:pt x="31130" y="1645"/>
                  <a:pt x="31130" y="1635"/>
                </a:cubicBezTo>
                <a:cubicBezTo>
                  <a:pt x="31134" y="1603"/>
                  <a:pt x="31134" y="1572"/>
                  <a:pt x="31134" y="1540"/>
                </a:cubicBezTo>
                <a:cubicBezTo>
                  <a:pt x="31120" y="1516"/>
                  <a:pt x="31004" y="1505"/>
                  <a:pt x="30927" y="1502"/>
                </a:cubicBezTo>
                <a:lnTo>
                  <a:pt x="30913" y="1502"/>
                </a:lnTo>
                <a:cubicBezTo>
                  <a:pt x="30756" y="1491"/>
                  <a:pt x="30563" y="1477"/>
                  <a:pt x="30430" y="1376"/>
                </a:cubicBezTo>
                <a:cubicBezTo>
                  <a:pt x="30420" y="1369"/>
                  <a:pt x="30409" y="1365"/>
                  <a:pt x="30395" y="1365"/>
                </a:cubicBezTo>
                <a:cubicBezTo>
                  <a:pt x="30388" y="1365"/>
                  <a:pt x="30385" y="1369"/>
                  <a:pt x="30378" y="1369"/>
                </a:cubicBezTo>
                <a:cubicBezTo>
                  <a:pt x="30196" y="1432"/>
                  <a:pt x="29912" y="2003"/>
                  <a:pt x="29838" y="2311"/>
                </a:cubicBezTo>
                <a:cubicBezTo>
                  <a:pt x="29751" y="2671"/>
                  <a:pt x="29156" y="3046"/>
                  <a:pt x="29131" y="3063"/>
                </a:cubicBezTo>
                <a:lnTo>
                  <a:pt x="29114" y="3074"/>
                </a:lnTo>
                <a:lnTo>
                  <a:pt x="29089" y="3074"/>
                </a:lnTo>
                <a:cubicBezTo>
                  <a:pt x="29068" y="3074"/>
                  <a:pt x="27356" y="3088"/>
                  <a:pt x="27209" y="3088"/>
                </a:cubicBezTo>
                <a:lnTo>
                  <a:pt x="27192" y="3088"/>
                </a:lnTo>
                <a:lnTo>
                  <a:pt x="27185" y="3091"/>
                </a:lnTo>
                <a:lnTo>
                  <a:pt x="27178" y="3095"/>
                </a:lnTo>
                <a:lnTo>
                  <a:pt x="27171" y="3098"/>
                </a:lnTo>
                <a:lnTo>
                  <a:pt x="27164" y="3102"/>
                </a:lnTo>
                <a:lnTo>
                  <a:pt x="27153" y="3109"/>
                </a:lnTo>
                <a:lnTo>
                  <a:pt x="27143" y="3116"/>
                </a:lnTo>
                <a:lnTo>
                  <a:pt x="27132" y="3123"/>
                </a:lnTo>
                <a:lnTo>
                  <a:pt x="27129" y="3123"/>
                </a:lnTo>
                <a:lnTo>
                  <a:pt x="27115" y="3130"/>
                </a:lnTo>
                <a:lnTo>
                  <a:pt x="27111" y="3130"/>
                </a:lnTo>
                <a:lnTo>
                  <a:pt x="27101" y="3137"/>
                </a:lnTo>
                <a:lnTo>
                  <a:pt x="27097" y="3137"/>
                </a:lnTo>
                <a:lnTo>
                  <a:pt x="27083" y="3147"/>
                </a:lnTo>
                <a:lnTo>
                  <a:pt x="27080" y="3151"/>
                </a:lnTo>
                <a:lnTo>
                  <a:pt x="27062" y="3161"/>
                </a:lnTo>
                <a:lnTo>
                  <a:pt x="27059" y="3165"/>
                </a:lnTo>
                <a:lnTo>
                  <a:pt x="27041" y="3179"/>
                </a:lnTo>
                <a:lnTo>
                  <a:pt x="27038" y="3182"/>
                </a:lnTo>
                <a:lnTo>
                  <a:pt x="27020" y="3193"/>
                </a:lnTo>
                <a:lnTo>
                  <a:pt x="27013" y="3196"/>
                </a:lnTo>
                <a:lnTo>
                  <a:pt x="26996" y="3214"/>
                </a:lnTo>
                <a:lnTo>
                  <a:pt x="26989" y="3217"/>
                </a:lnTo>
                <a:lnTo>
                  <a:pt x="26968" y="3231"/>
                </a:lnTo>
                <a:lnTo>
                  <a:pt x="26961" y="3238"/>
                </a:lnTo>
                <a:lnTo>
                  <a:pt x="26940" y="3256"/>
                </a:lnTo>
                <a:lnTo>
                  <a:pt x="26933" y="3259"/>
                </a:lnTo>
                <a:lnTo>
                  <a:pt x="26912" y="3280"/>
                </a:lnTo>
                <a:lnTo>
                  <a:pt x="26901" y="3284"/>
                </a:lnTo>
                <a:lnTo>
                  <a:pt x="26877" y="3305"/>
                </a:lnTo>
                <a:lnTo>
                  <a:pt x="26870" y="3312"/>
                </a:lnTo>
                <a:lnTo>
                  <a:pt x="26845" y="3333"/>
                </a:lnTo>
                <a:lnTo>
                  <a:pt x="26835" y="3340"/>
                </a:lnTo>
                <a:lnTo>
                  <a:pt x="26807" y="3364"/>
                </a:lnTo>
                <a:lnTo>
                  <a:pt x="26796" y="3371"/>
                </a:lnTo>
                <a:lnTo>
                  <a:pt x="26768" y="3396"/>
                </a:lnTo>
                <a:lnTo>
                  <a:pt x="26758" y="3406"/>
                </a:lnTo>
                <a:lnTo>
                  <a:pt x="26726" y="3431"/>
                </a:lnTo>
                <a:lnTo>
                  <a:pt x="26716" y="3441"/>
                </a:lnTo>
                <a:lnTo>
                  <a:pt x="26681" y="3469"/>
                </a:lnTo>
                <a:lnTo>
                  <a:pt x="26674" y="3480"/>
                </a:lnTo>
                <a:lnTo>
                  <a:pt x="26635" y="3511"/>
                </a:lnTo>
                <a:lnTo>
                  <a:pt x="26628" y="3518"/>
                </a:lnTo>
                <a:lnTo>
                  <a:pt x="26586" y="3553"/>
                </a:lnTo>
                <a:lnTo>
                  <a:pt x="26579" y="3564"/>
                </a:lnTo>
                <a:lnTo>
                  <a:pt x="26569" y="3571"/>
                </a:lnTo>
                <a:cubicBezTo>
                  <a:pt x="26611" y="3644"/>
                  <a:pt x="26611" y="3739"/>
                  <a:pt x="26569" y="3812"/>
                </a:cubicBezTo>
                <a:cubicBezTo>
                  <a:pt x="26429" y="4061"/>
                  <a:pt x="25872" y="4170"/>
                  <a:pt x="25441" y="4187"/>
                </a:cubicBezTo>
                <a:cubicBezTo>
                  <a:pt x="25298" y="4194"/>
                  <a:pt x="25186" y="4205"/>
                  <a:pt x="25084" y="4219"/>
                </a:cubicBezTo>
                <a:cubicBezTo>
                  <a:pt x="25088" y="4240"/>
                  <a:pt x="25091" y="4257"/>
                  <a:pt x="25095" y="4275"/>
                </a:cubicBezTo>
                <a:lnTo>
                  <a:pt x="25095" y="4289"/>
                </a:lnTo>
                <a:cubicBezTo>
                  <a:pt x="25095" y="4303"/>
                  <a:pt x="25095" y="4317"/>
                  <a:pt x="25098" y="4327"/>
                </a:cubicBezTo>
                <a:lnTo>
                  <a:pt x="25098" y="4341"/>
                </a:lnTo>
                <a:cubicBezTo>
                  <a:pt x="25098" y="4355"/>
                  <a:pt x="25098" y="4373"/>
                  <a:pt x="25098" y="4387"/>
                </a:cubicBezTo>
                <a:cubicBezTo>
                  <a:pt x="25095" y="4394"/>
                  <a:pt x="25095" y="4401"/>
                  <a:pt x="25091" y="4408"/>
                </a:cubicBezTo>
                <a:cubicBezTo>
                  <a:pt x="25091" y="4411"/>
                  <a:pt x="25091" y="4415"/>
                  <a:pt x="25088" y="4415"/>
                </a:cubicBezTo>
                <a:cubicBezTo>
                  <a:pt x="25088" y="4422"/>
                  <a:pt x="25084" y="4425"/>
                  <a:pt x="25084" y="4429"/>
                </a:cubicBezTo>
                <a:cubicBezTo>
                  <a:pt x="25084" y="4432"/>
                  <a:pt x="25077" y="4436"/>
                  <a:pt x="25077" y="4439"/>
                </a:cubicBezTo>
                <a:cubicBezTo>
                  <a:pt x="25074" y="4443"/>
                  <a:pt x="25070" y="4450"/>
                  <a:pt x="25067" y="4453"/>
                </a:cubicBezTo>
                <a:lnTo>
                  <a:pt x="25060" y="4464"/>
                </a:lnTo>
                <a:lnTo>
                  <a:pt x="25046" y="4474"/>
                </a:lnTo>
                <a:lnTo>
                  <a:pt x="25035" y="4485"/>
                </a:lnTo>
                <a:lnTo>
                  <a:pt x="25021" y="4495"/>
                </a:lnTo>
                <a:lnTo>
                  <a:pt x="25007" y="4506"/>
                </a:lnTo>
                <a:lnTo>
                  <a:pt x="24990" y="4520"/>
                </a:lnTo>
                <a:lnTo>
                  <a:pt x="24972" y="4530"/>
                </a:lnTo>
                <a:lnTo>
                  <a:pt x="24951" y="4544"/>
                </a:lnTo>
                <a:lnTo>
                  <a:pt x="24934" y="4555"/>
                </a:lnTo>
                <a:lnTo>
                  <a:pt x="24916" y="4562"/>
                </a:lnTo>
                <a:cubicBezTo>
                  <a:pt x="24811" y="4730"/>
                  <a:pt x="24381" y="4961"/>
                  <a:pt x="23835" y="5244"/>
                </a:cubicBezTo>
                <a:lnTo>
                  <a:pt x="23649" y="5342"/>
                </a:lnTo>
                <a:cubicBezTo>
                  <a:pt x="23478" y="5431"/>
                  <a:pt x="23282" y="5476"/>
                  <a:pt x="23097" y="5476"/>
                </a:cubicBezTo>
                <a:cubicBezTo>
                  <a:pt x="22934" y="5476"/>
                  <a:pt x="22780" y="5441"/>
                  <a:pt x="22662" y="5370"/>
                </a:cubicBezTo>
                <a:cubicBezTo>
                  <a:pt x="22539" y="5304"/>
                  <a:pt x="22462" y="5178"/>
                  <a:pt x="22459" y="5041"/>
                </a:cubicBezTo>
                <a:cubicBezTo>
                  <a:pt x="22459" y="4789"/>
                  <a:pt x="22602" y="4733"/>
                  <a:pt x="22665" y="4719"/>
                </a:cubicBezTo>
                <a:cubicBezTo>
                  <a:pt x="22682" y="4717"/>
                  <a:pt x="22698" y="4715"/>
                  <a:pt x="22714" y="4715"/>
                </a:cubicBezTo>
                <a:cubicBezTo>
                  <a:pt x="22830" y="4715"/>
                  <a:pt x="22939" y="4779"/>
                  <a:pt x="22994" y="4884"/>
                </a:cubicBezTo>
                <a:cubicBezTo>
                  <a:pt x="23019" y="4873"/>
                  <a:pt x="23040" y="4859"/>
                  <a:pt x="23064" y="4845"/>
                </a:cubicBezTo>
                <a:cubicBezTo>
                  <a:pt x="23057" y="4838"/>
                  <a:pt x="23054" y="4831"/>
                  <a:pt x="23050" y="4824"/>
                </a:cubicBezTo>
                <a:cubicBezTo>
                  <a:pt x="23047" y="4817"/>
                  <a:pt x="23047" y="4814"/>
                  <a:pt x="23043" y="4810"/>
                </a:cubicBezTo>
                <a:cubicBezTo>
                  <a:pt x="23036" y="4796"/>
                  <a:pt x="23029" y="4779"/>
                  <a:pt x="23022" y="4761"/>
                </a:cubicBezTo>
                <a:cubicBezTo>
                  <a:pt x="23022" y="4758"/>
                  <a:pt x="23022" y="4754"/>
                  <a:pt x="23019" y="4751"/>
                </a:cubicBezTo>
                <a:cubicBezTo>
                  <a:pt x="23015" y="4737"/>
                  <a:pt x="23008" y="4723"/>
                  <a:pt x="23005" y="4709"/>
                </a:cubicBezTo>
                <a:cubicBezTo>
                  <a:pt x="23005" y="4702"/>
                  <a:pt x="23005" y="4698"/>
                  <a:pt x="23001" y="4691"/>
                </a:cubicBezTo>
                <a:cubicBezTo>
                  <a:pt x="23001" y="4677"/>
                  <a:pt x="22998" y="4663"/>
                  <a:pt x="22994" y="4646"/>
                </a:cubicBezTo>
                <a:lnTo>
                  <a:pt x="22994" y="4632"/>
                </a:lnTo>
                <a:cubicBezTo>
                  <a:pt x="22994" y="4611"/>
                  <a:pt x="22994" y="4590"/>
                  <a:pt x="22994" y="4569"/>
                </a:cubicBezTo>
                <a:lnTo>
                  <a:pt x="22994" y="4565"/>
                </a:lnTo>
                <a:cubicBezTo>
                  <a:pt x="22994" y="4544"/>
                  <a:pt x="22994" y="4523"/>
                  <a:pt x="22994" y="4502"/>
                </a:cubicBezTo>
                <a:lnTo>
                  <a:pt x="22994" y="4481"/>
                </a:lnTo>
                <a:cubicBezTo>
                  <a:pt x="22994" y="4474"/>
                  <a:pt x="22994" y="4464"/>
                  <a:pt x="22998" y="4457"/>
                </a:cubicBezTo>
                <a:cubicBezTo>
                  <a:pt x="22945" y="4397"/>
                  <a:pt x="22949" y="4289"/>
                  <a:pt x="22956" y="4170"/>
                </a:cubicBezTo>
                <a:cubicBezTo>
                  <a:pt x="22959" y="3977"/>
                  <a:pt x="22956" y="3830"/>
                  <a:pt x="22847" y="3791"/>
                </a:cubicBezTo>
                <a:cubicBezTo>
                  <a:pt x="22830" y="3786"/>
                  <a:pt x="22812" y="3784"/>
                  <a:pt x="22794" y="3784"/>
                </a:cubicBezTo>
                <a:cubicBezTo>
                  <a:pt x="22691" y="3784"/>
                  <a:pt x="22572" y="3858"/>
                  <a:pt x="22483" y="3918"/>
                </a:cubicBezTo>
                <a:cubicBezTo>
                  <a:pt x="22413" y="3962"/>
                  <a:pt x="22358" y="3998"/>
                  <a:pt x="22309" y="3998"/>
                </a:cubicBezTo>
                <a:cubicBezTo>
                  <a:pt x="22292" y="3998"/>
                  <a:pt x="22275" y="3994"/>
                  <a:pt x="22259" y="3984"/>
                </a:cubicBezTo>
                <a:cubicBezTo>
                  <a:pt x="22200" y="3942"/>
                  <a:pt x="22214" y="3854"/>
                  <a:pt x="22221" y="3816"/>
                </a:cubicBezTo>
                <a:cubicBezTo>
                  <a:pt x="22238" y="3693"/>
                  <a:pt x="22308" y="3585"/>
                  <a:pt x="22371" y="3476"/>
                </a:cubicBezTo>
                <a:cubicBezTo>
                  <a:pt x="22494" y="3277"/>
                  <a:pt x="22599" y="3105"/>
                  <a:pt x="22448" y="2867"/>
                </a:cubicBezTo>
                <a:cubicBezTo>
                  <a:pt x="22307" y="2650"/>
                  <a:pt x="22115" y="2577"/>
                  <a:pt x="21978" y="2577"/>
                </a:cubicBezTo>
                <a:cubicBezTo>
                  <a:pt x="21962" y="2577"/>
                  <a:pt x="21948" y="2578"/>
                  <a:pt x="21934" y="2580"/>
                </a:cubicBezTo>
                <a:cubicBezTo>
                  <a:pt x="21832" y="2587"/>
                  <a:pt x="21745" y="2657"/>
                  <a:pt x="21717" y="2755"/>
                </a:cubicBezTo>
                <a:cubicBezTo>
                  <a:pt x="21653" y="2958"/>
                  <a:pt x="21496" y="3004"/>
                  <a:pt x="21373" y="3039"/>
                </a:cubicBezTo>
                <a:cubicBezTo>
                  <a:pt x="21265" y="3070"/>
                  <a:pt x="21195" y="3095"/>
                  <a:pt x="21156" y="3175"/>
                </a:cubicBezTo>
                <a:cubicBezTo>
                  <a:pt x="21037" y="3410"/>
                  <a:pt x="20925" y="3932"/>
                  <a:pt x="21016" y="4296"/>
                </a:cubicBezTo>
                <a:cubicBezTo>
                  <a:pt x="21128" y="4747"/>
                  <a:pt x="20946" y="4957"/>
                  <a:pt x="20596" y="5167"/>
                </a:cubicBezTo>
                <a:cubicBezTo>
                  <a:pt x="20532" y="5206"/>
                  <a:pt x="20469" y="5225"/>
                  <a:pt x="20409" y="5225"/>
                </a:cubicBezTo>
                <a:cubicBezTo>
                  <a:pt x="20355" y="5225"/>
                  <a:pt x="20303" y="5209"/>
                  <a:pt x="20257" y="5178"/>
                </a:cubicBezTo>
                <a:cubicBezTo>
                  <a:pt x="20050" y="5031"/>
                  <a:pt x="19984" y="4579"/>
                  <a:pt x="20085" y="4058"/>
                </a:cubicBezTo>
                <a:cubicBezTo>
                  <a:pt x="20120" y="3900"/>
                  <a:pt x="20162" y="3746"/>
                  <a:pt x="20215" y="3592"/>
                </a:cubicBezTo>
                <a:cubicBezTo>
                  <a:pt x="20267" y="3434"/>
                  <a:pt x="20330" y="3238"/>
                  <a:pt x="20299" y="3196"/>
                </a:cubicBezTo>
                <a:cubicBezTo>
                  <a:pt x="20294" y="3191"/>
                  <a:pt x="20287" y="3188"/>
                  <a:pt x="20279" y="3188"/>
                </a:cubicBezTo>
                <a:cubicBezTo>
                  <a:pt x="20276" y="3188"/>
                  <a:pt x="20273" y="3188"/>
                  <a:pt x="20271" y="3189"/>
                </a:cubicBezTo>
                <a:cubicBezTo>
                  <a:pt x="20266" y="3190"/>
                  <a:pt x="20262" y="3190"/>
                  <a:pt x="20258" y="3190"/>
                </a:cubicBezTo>
                <a:cubicBezTo>
                  <a:pt x="20203" y="3190"/>
                  <a:pt x="20155" y="3150"/>
                  <a:pt x="20148" y="3095"/>
                </a:cubicBezTo>
                <a:cubicBezTo>
                  <a:pt x="20127" y="2906"/>
                  <a:pt x="20652" y="2458"/>
                  <a:pt x="21083" y="2356"/>
                </a:cubicBezTo>
                <a:cubicBezTo>
                  <a:pt x="21296" y="2311"/>
                  <a:pt x="21517" y="2279"/>
                  <a:pt x="21738" y="2265"/>
                </a:cubicBezTo>
                <a:cubicBezTo>
                  <a:pt x="21902" y="2251"/>
                  <a:pt x="22130" y="2230"/>
                  <a:pt x="22172" y="2195"/>
                </a:cubicBezTo>
                <a:cubicBezTo>
                  <a:pt x="22172" y="2174"/>
                  <a:pt x="22179" y="2153"/>
                  <a:pt x="22189" y="2139"/>
                </a:cubicBezTo>
                <a:lnTo>
                  <a:pt x="22182" y="2132"/>
                </a:lnTo>
                <a:lnTo>
                  <a:pt x="22151" y="2111"/>
                </a:lnTo>
                <a:lnTo>
                  <a:pt x="22137" y="2101"/>
                </a:lnTo>
                <a:lnTo>
                  <a:pt x="22098" y="2073"/>
                </a:lnTo>
                <a:lnTo>
                  <a:pt x="22095" y="2073"/>
                </a:lnTo>
                <a:lnTo>
                  <a:pt x="22053" y="2045"/>
                </a:lnTo>
                <a:lnTo>
                  <a:pt x="22046" y="2041"/>
                </a:lnTo>
                <a:lnTo>
                  <a:pt x="22011" y="2017"/>
                </a:lnTo>
                <a:lnTo>
                  <a:pt x="22007" y="2017"/>
                </a:lnTo>
                <a:cubicBezTo>
                  <a:pt x="21993" y="2034"/>
                  <a:pt x="21976" y="2052"/>
                  <a:pt x="21958" y="2062"/>
                </a:cubicBezTo>
                <a:cubicBezTo>
                  <a:pt x="21912" y="2095"/>
                  <a:pt x="21872" y="2108"/>
                  <a:pt x="21838" y="2108"/>
                </a:cubicBezTo>
                <a:cubicBezTo>
                  <a:pt x="21765" y="2108"/>
                  <a:pt x="21717" y="2048"/>
                  <a:pt x="21681" y="2003"/>
                </a:cubicBezTo>
                <a:cubicBezTo>
                  <a:pt x="21629" y="1936"/>
                  <a:pt x="21566" y="1856"/>
                  <a:pt x="21412" y="1856"/>
                </a:cubicBezTo>
                <a:cubicBezTo>
                  <a:pt x="21268" y="1856"/>
                  <a:pt x="21118" y="1915"/>
                  <a:pt x="20974" y="1975"/>
                </a:cubicBezTo>
                <a:cubicBezTo>
                  <a:pt x="20833" y="2030"/>
                  <a:pt x="20688" y="2086"/>
                  <a:pt x="20549" y="2086"/>
                </a:cubicBezTo>
                <a:cubicBezTo>
                  <a:pt x="20485" y="2086"/>
                  <a:pt x="20422" y="2074"/>
                  <a:pt x="20362" y="2045"/>
                </a:cubicBezTo>
                <a:cubicBezTo>
                  <a:pt x="20253" y="1996"/>
                  <a:pt x="20166" y="1908"/>
                  <a:pt x="20120" y="1799"/>
                </a:cubicBezTo>
                <a:cubicBezTo>
                  <a:pt x="20089" y="1733"/>
                  <a:pt x="20078" y="1712"/>
                  <a:pt x="19977" y="1712"/>
                </a:cubicBezTo>
                <a:cubicBezTo>
                  <a:pt x="19973" y="1712"/>
                  <a:pt x="19970" y="1712"/>
                  <a:pt x="19966" y="1712"/>
                </a:cubicBezTo>
                <a:cubicBezTo>
                  <a:pt x="19921" y="1712"/>
                  <a:pt x="19876" y="1692"/>
                  <a:pt x="19847" y="1656"/>
                </a:cubicBezTo>
                <a:cubicBezTo>
                  <a:pt x="19798" y="1589"/>
                  <a:pt x="19830" y="1495"/>
                  <a:pt x="19858" y="1411"/>
                </a:cubicBezTo>
                <a:lnTo>
                  <a:pt x="19868" y="1386"/>
                </a:lnTo>
                <a:lnTo>
                  <a:pt x="19868" y="1386"/>
                </a:lnTo>
                <a:cubicBezTo>
                  <a:pt x="19854" y="1393"/>
                  <a:pt x="19837" y="1400"/>
                  <a:pt x="19816" y="1414"/>
                </a:cubicBezTo>
                <a:cubicBezTo>
                  <a:pt x="19721" y="1467"/>
                  <a:pt x="19616" y="1537"/>
                  <a:pt x="19507" y="1610"/>
                </a:cubicBezTo>
                <a:cubicBezTo>
                  <a:pt x="19239" y="1793"/>
                  <a:pt x="18944" y="1993"/>
                  <a:pt x="18713" y="1993"/>
                </a:cubicBezTo>
                <a:cubicBezTo>
                  <a:pt x="18635" y="1993"/>
                  <a:pt x="18563" y="1970"/>
                  <a:pt x="18503" y="1915"/>
                </a:cubicBezTo>
                <a:cubicBezTo>
                  <a:pt x="18435" y="1853"/>
                  <a:pt x="18371" y="1834"/>
                  <a:pt x="18307" y="1834"/>
                </a:cubicBezTo>
                <a:cubicBezTo>
                  <a:pt x="18259" y="1834"/>
                  <a:pt x="18211" y="1845"/>
                  <a:pt x="18160" y="1856"/>
                </a:cubicBezTo>
                <a:cubicBezTo>
                  <a:pt x="18107" y="1866"/>
                  <a:pt x="18054" y="1877"/>
                  <a:pt x="18002" y="1877"/>
                </a:cubicBezTo>
                <a:cubicBezTo>
                  <a:pt x="17931" y="1877"/>
                  <a:pt x="17862" y="1857"/>
                  <a:pt x="17796" y="1789"/>
                </a:cubicBezTo>
                <a:cubicBezTo>
                  <a:pt x="17743" y="1736"/>
                  <a:pt x="17733" y="1656"/>
                  <a:pt x="17768" y="1589"/>
                </a:cubicBezTo>
                <a:cubicBezTo>
                  <a:pt x="17891" y="1323"/>
                  <a:pt x="18548" y="973"/>
                  <a:pt x="18911" y="973"/>
                </a:cubicBezTo>
                <a:cubicBezTo>
                  <a:pt x="18920" y="973"/>
                  <a:pt x="18928" y="973"/>
                  <a:pt x="18937" y="973"/>
                </a:cubicBezTo>
                <a:cubicBezTo>
                  <a:pt x="18943" y="974"/>
                  <a:pt x="18949" y="974"/>
                  <a:pt x="18954" y="974"/>
                </a:cubicBezTo>
                <a:cubicBezTo>
                  <a:pt x="18994" y="974"/>
                  <a:pt x="19033" y="964"/>
                  <a:pt x="19070" y="949"/>
                </a:cubicBezTo>
                <a:cubicBezTo>
                  <a:pt x="18954" y="907"/>
                  <a:pt x="18839" y="872"/>
                  <a:pt x="18720" y="847"/>
                </a:cubicBezTo>
                <a:cubicBezTo>
                  <a:pt x="18672" y="838"/>
                  <a:pt x="18626" y="832"/>
                  <a:pt x="18588" y="832"/>
                </a:cubicBezTo>
                <a:cubicBezTo>
                  <a:pt x="18540" y="832"/>
                  <a:pt x="18503" y="841"/>
                  <a:pt x="18485" y="865"/>
                </a:cubicBezTo>
                <a:cubicBezTo>
                  <a:pt x="18436" y="924"/>
                  <a:pt x="18366" y="966"/>
                  <a:pt x="18289" y="977"/>
                </a:cubicBezTo>
                <a:lnTo>
                  <a:pt x="18254" y="977"/>
                </a:lnTo>
                <a:cubicBezTo>
                  <a:pt x="18219" y="977"/>
                  <a:pt x="18184" y="970"/>
                  <a:pt x="18153" y="959"/>
                </a:cubicBezTo>
                <a:cubicBezTo>
                  <a:pt x="18058" y="921"/>
                  <a:pt x="17974" y="861"/>
                  <a:pt x="17915" y="781"/>
                </a:cubicBezTo>
                <a:cubicBezTo>
                  <a:pt x="17893" y="751"/>
                  <a:pt x="17874" y="744"/>
                  <a:pt x="17836" y="744"/>
                </a:cubicBezTo>
                <a:cubicBezTo>
                  <a:pt x="17824" y="744"/>
                  <a:pt x="17811" y="745"/>
                  <a:pt x="17796" y="746"/>
                </a:cubicBezTo>
                <a:cubicBezTo>
                  <a:pt x="17782" y="747"/>
                  <a:pt x="17769" y="748"/>
                  <a:pt x="17755" y="748"/>
                </a:cubicBezTo>
                <a:cubicBezTo>
                  <a:pt x="17643" y="748"/>
                  <a:pt x="17532" y="696"/>
                  <a:pt x="17463" y="602"/>
                </a:cubicBezTo>
                <a:cubicBezTo>
                  <a:pt x="17403" y="534"/>
                  <a:pt x="17348" y="508"/>
                  <a:pt x="17290" y="508"/>
                </a:cubicBezTo>
                <a:cubicBezTo>
                  <a:pt x="17230" y="508"/>
                  <a:pt x="17169" y="537"/>
                  <a:pt x="17099" y="574"/>
                </a:cubicBezTo>
                <a:cubicBezTo>
                  <a:pt x="17078" y="585"/>
                  <a:pt x="17057" y="595"/>
                  <a:pt x="17036" y="606"/>
                </a:cubicBezTo>
                <a:cubicBezTo>
                  <a:pt x="17010" y="616"/>
                  <a:pt x="16985" y="621"/>
                  <a:pt x="16958" y="621"/>
                </a:cubicBezTo>
                <a:cubicBezTo>
                  <a:pt x="16879" y="621"/>
                  <a:pt x="16795" y="579"/>
                  <a:pt x="16703" y="532"/>
                </a:cubicBezTo>
                <a:cubicBezTo>
                  <a:pt x="16644" y="497"/>
                  <a:pt x="16581" y="469"/>
                  <a:pt x="16518" y="445"/>
                </a:cubicBezTo>
                <a:cubicBezTo>
                  <a:pt x="16371" y="385"/>
                  <a:pt x="16360" y="270"/>
                  <a:pt x="16350" y="186"/>
                </a:cubicBezTo>
                <a:cubicBezTo>
                  <a:pt x="16343" y="105"/>
                  <a:pt x="16336" y="56"/>
                  <a:pt x="16276" y="14"/>
                </a:cubicBezTo>
                <a:cubicBezTo>
                  <a:pt x="16269" y="7"/>
                  <a:pt x="16259" y="4"/>
                  <a:pt x="16248" y="0"/>
                </a:cubicBez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7"/>
          <p:cNvSpPr txBox="1"/>
          <p:nvPr/>
        </p:nvSpPr>
        <p:spPr>
          <a:xfrm>
            <a:off x="1274315" y="4080588"/>
            <a:ext cx="21726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rPr>
              <a:t>American Sign Language (ASL)</a:t>
            </a:r>
            <a:endParaRPr sz="1800">
              <a:solidFill>
                <a:schemeClr val="accent2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pic>
        <p:nvPicPr>
          <p:cNvPr id="374" name="Google Shape;3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564" y="2579725"/>
            <a:ext cx="1424100" cy="14241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/>
          <p:nvPr>
            <p:ph type="title"/>
          </p:nvPr>
        </p:nvSpPr>
        <p:spPr>
          <a:xfrm>
            <a:off x="193425" y="504475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Previous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380" name="Google Shape;380;p38"/>
          <p:cNvSpPr txBox="1"/>
          <p:nvPr>
            <p:ph idx="1" type="body"/>
          </p:nvPr>
        </p:nvSpPr>
        <p:spPr>
          <a:xfrm>
            <a:off x="186675" y="1118675"/>
            <a:ext cx="3824400" cy="27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Research done by </a:t>
            </a:r>
            <a:r>
              <a:rPr lang="en"/>
              <a:t>Ma et al. in their “SignFi” paper, explores such possibilities [3].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Utilizing signals </a:t>
            </a:r>
            <a:r>
              <a:rPr lang="en"/>
              <a:t>emitted</a:t>
            </a:r>
            <a:r>
              <a:rPr lang="en"/>
              <a:t> by wireless devices, they collect Channel State </a:t>
            </a:r>
            <a:r>
              <a:rPr lang="en"/>
              <a:t>Information</a:t>
            </a:r>
            <a:r>
              <a:rPr lang="en"/>
              <a:t> (CSI).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This information captures the dynamic environment in which it was taken.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Using a CNN modal they are able to accurately classify 276 unique gestures.</a:t>
            </a: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2522763" y="532548"/>
            <a:ext cx="2321773" cy="40105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Quantico"/>
              </a:rPr>
              <a:t>Research</a:t>
            </a:r>
          </a:p>
        </p:txBody>
      </p:sp>
      <p:sp>
        <p:nvSpPr>
          <p:cNvPr id="382" name="Google Shape;382;p38"/>
          <p:cNvSpPr/>
          <p:nvPr/>
        </p:nvSpPr>
        <p:spPr>
          <a:xfrm>
            <a:off x="193425" y="4554700"/>
            <a:ext cx="3810900" cy="8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38"/>
          <p:cNvPicPr preferRelativeResize="0"/>
          <p:nvPr/>
        </p:nvPicPr>
        <p:blipFill rotWithShape="1">
          <a:blip r:embed="rId3">
            <a:alphaModFix/>
          </a:blip>
          <a:srcRect b="15454" l="0" r="0" t="15461"/>
          <a:stretch/>
        </p:blipFill>
        <p:spPr>
          <a:xfrm>
            <a:off x="4090175" y="1543500"/>
            <a:ext cx="4878300" cy="18957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4" name="Google Shape;384;p38"/>
          <p:cNvSpPr txBox="1"/>
          <p:nvPr>
            <p:ph idx="1" type="body"/>
          </p:nvPr>
        </p:nvSpPr>
        <p:spPr>
          <a:xfrm>
            <a:off x="6329650" y="4790100"/>
            <a:ext cx="3824400" cy="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Figure created using icons from [4], [5], [6], [7]</a:t>
            </a:r>
            <a:endParaRPr sz="1100"/>
          </a:p>
        </p:txBody>
      </p:sp>
      <p:sp>
        <p:nvSpPr>
          <p:cNvPr id="385" name="Google Shape;385;p38"/>
          <p:cNvSpPr txBox="1"/>
          <p:nvPr>
            <p:ph idx="1" type="body"/>
          </p:nvPr>
        </p:nvSpPr>
        <p:spPr>
          <a:xfrm>
            <a:off x="4294175" y="3439200"/>
            <a:ext cx="4470300" cy="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Information describing the gesture is captured in the CSI.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9"/>
          <p:cNvSpPr txBox="1"/>
          <p:nvPr>
            <p:ph idx="1" type="body"/>
          </p:nvPr>
        </p:nvSpPr>
        <p:spPr>
          <a:xfrm>
            <a:off x="3983525" y="1318200"/>
            <a:ext cx="4182000" cy="2902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 order to adapt to </a:t>
            </a:r>
            <a:r>
              <a:rPr lang="en"/>
              <a:t>new</a:t>
            </a:r>
            <a:r>
              <a:rPr lang="en"/>
              <a:t> environments, the CNN must be trained on new data.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Retraining the deep network model on a new environment/user has a high computational cost.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 considerable amount of the CSI data is noise and redundant information.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Can we eliminate this noise and redundant information to reduce the time cost of model retraining?</a:t>
            </a:r>
            <a:endParaRPr/>
          </a:p>
        </p:txBody>
      </p:sp>
      <p:sp>
        <p:nvSpPr>
          <p:cNvPr id="391" name="Google Shape;391;p39"/>
          <p:cNvSpPr txBox="1"/>
          <p:nvPr>
            <p:ph type="title"/>
          </p:nvPr>
        </p:nvSpPr>
        <p:spPr>
          <a:xfrm>
            <a:off x="720000" y="33345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Challenges</a:t>
            </a:r>
            <a:endParaRPr sz="4000"/>
          </a:p>
        </p:txBody>
      </p:sp>
      <p:pic>
        <p:nvPicPr>
          <p:cNvPr id="392" name="Google Shape;392;p39"/>
          <p:cNvPicPr preferRelativeResize="0"/>
          <p:nvPr/>
        </p:nvPicPr>
        <p:blipFill rotWithShape="1">
          <a:blip r:embed="rId3">
            <a:alphaModFix/>
          </a:blip>
          <a:srcRect b="0" l="29432" r="29432" t="0"/>
          <a:stretch/>
        </p:blipFill>
        <p:spPr>
          <a:xfrm>
            <a:off x="895525" y="1007700"/>
            <a:ext cx="2576700" cy="3523500"/>
          </a:xfrm>
          <a:prstGeom prst="round1Rect">
            <a:avLst>
              <a:gd fmla="val 16667" name="adj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3" name="Google Shape;393;p39"/>
          <p:cNvSpPr txBox="1"/>
          <p:nvPr>
            <p:ph idx="4294967295" type="body"/>
          </p:nvPr>
        </p:nvSpPr>
        <p:spPr>
          <a:xfrm>
            <a:off x="6398325" y="4790100"/>
            <a:ext cx="3824400" cy="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Figure created using icons from [9], [10], [11]</a:t>
            </a:r>
            <a:endParaRPr sz="1100"/>
          </a:p>
        </p:txBody>
      </p:sp>
      <p:sp>
        <p:nvSpPr>
          <p:cNvPr id="394" name="Google Shape;394;p39"/>
          <p:cNvSpPr txBox="1"/>
          <p:nvPr>
            <p:ph idx="4294967295" type="body"/>
          </p:nvPr>
        </p:nvSpPr>
        <p:spPr>
          <a:xfrm>
            <a:off x="797725" y="4477775"/>
            <a:ext cx="2772300" cy="4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Noise and redundant information in CSI data increases training times.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0"/>
          <p:cNvSpPr txBox="1"/>
          <p:nvPr>
            <p:ph type="title"/>
          </p:nvPr>
        </p:nvSpPr>
        <p:spPr>
          <a:xfrm>
            <a:off x="515900" y="81425"/>
            <a:ext cx="7779300" cy="100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Design </a:t>
            </a:r>
            <a:r>
              <a:rPr lang="en" sz="4000"/>
              <a:t>Philosophy</a:t>
            </a:r>
            <a:r>
              <a:rPr lang="en" sz="4000">
                <a:solidFill>
                  <a:schemeClr val="lt1"/>
                </a:solidFill>
              </a:rPr>
              <a:t> &amp; </a:t>
            </a:r>
            <a:r>
              <a:rPr lang="en" sz="4000"/>
              <a:t>Solution</a:t>
            </a:r>
            <a:endParaRPr sz="4000"/>
          </a:p>
        </p:txBody>
      </p:sp>
      <p:sp>
        <p:nvSpPr>
          <p:cNvPr id="400" name="Google Shape;400;p40"/>
          <p:cNvSpPr txBox="1"/>
          <p:nvPr>
            <p:ph idx="1" type="subTitle"/>
          </p:nvPr>
        </p:nvSpPr>
        <p:spPr>
          <a:xfrm>
            <a:off x="403600" y="1210800"/>
            <a:ext cx="4201200" cy="3263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Instead of designing a general recognition model for all users, we focus on a personalized model with high performance.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Utilizing Principal Component Analysis (PCA) </a:t>
            </a:r>
            <a:r>
              <a:rPr lang="en"/>
              <a:t>we reduce the dimensionality of the CSI to eliminate noise and redundant information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This</a:t>
            </a:r>
            <a:r>
              <a:rPr lang="en"/>
              <a:t> greatly decreases the training cost and maintains high accuracy for a single user.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In addition, we designed a new CNN model that specializes in classifying reduced dimension CSI.</a:t>
            </a:r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606393" y="914409"/>
            <a:ext cx="3795600" cy="8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450" y="1648350"/>
            <a:ext cx="4246500" cy="2388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 txBox="1"/>
          <p:nvPr>
            <p:ph type="title"/>
          </p:nvPr>
        </p:nvSpPr>
        <p:spPr>
          <a:xfrm>
            <a:off x="4579625" y="690677"/>
            <a:ext cx="3852600" cy="6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8" name="Google Shape;408;p41"/>
          <p:cNvSpPr txBox="1"/>
          <p:nvPr>
            <p:ph idx="1" type="subTitle"/>
          </p:nvPr>
        </p:nvSpPr>
        <p:spPr>
          <a:xfrm>
            <a:off x="4579625" y="1467073"/>
            <a:ext cx="3852600" cy="29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The average model training time went from 40.6 seconds to just 17.6 seconds with our new solution.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We maintained a high </a:t>
            </a:r>
            <a:r>
              <a:rPr lang="en"/>
              <a:t>classification</a:t>
            </a:r>
            <a:r>
              <a:rPr lang="en"/>
              <a:t> accuracy, 98.10% when compared to the original’s 99.42% [3].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The proposed solution allows for adaptable and personalized ASL recognition.</a:t>
            </a:r>
            <a:endParaRPr/>
          </a:p>
        </p:txBody>
      </p:sp>
      <p:sp>
        <p:nvSpPr>
          <p:cNvPr id="409" name="Google Shape;409;p41"/>
          <p:cNvSpPr/>
          <p:nvPr/>
        </p:nvSpPr>
        <p:spPr>
          <a:xfrm>
            <a:off x="4618478" y="4585914"/>
            <a:ext cx="3774900" cy="8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0" name="Google Shape;410;p41"/>
          <p:cNvGrpSpPr/>
          <p:nvPr/>
        </p:nvGrpSpPr>
        <p:grpSpPr>
          <a:xfrm rot="-5400000">
            <a:off x="7919183" y="-314210"/>
            <a:ext cx="302065" cy="1520982"/>
            <a:chOff x="-108754" y="2690919"/>
            <a:chExt cx="302065" cy="1520982"/>
          </a:xfrm>
        </p:grpSpPr>
        <p:sp>
          <p:nvSpPr>
            <p:cNvPr id="411" name="Google Shape;411;p41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41"/>
          <p:cNvGrpSpPr/>
          <p:nvPr/>
        </p:nvGrpSpPr>
        <p:grpSpPr>
          <a:xfrm rot="5400000">
            <a:off x="8293775" y="68164"/>
            <a:ext cx="98902" cy="553090"/>
            <a:chOff x="4898850" y="4820550"/>
            <a:chExt cx="98902" cy="553090"/>
          </a:xfrm>
        </p:grpSpPr>
        <p:sp>
          <p:nvSpPr>
            <p:cNvPr id="417" name="Google Shape;417;p41"/>
            <p:cNvSpPr/>
            <p:nvPr/>
          </p:nvSpPr>
          <p:spPr>
            <a:xfrm>
              <a:off x="4898850" y="4820550"/>
              <a:ext cx="98902" cy="98902"/>
            </a:xfrm>
            <a:custGeom>
              <a:rect b="b" l="l" r="r" t="t"/>
              <a:pathLst>
                <a:path extrusionOk="0" fill="none" h="3174" w="3174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4924339" y="4847971"/>
              <a:ext cx="46366" cy="43094"/>
            </a:xfrm>
            <a:custGeom>
              <a:rect b="b" l="l" r="r" t="t"/>
              <a:pathLst>
                <a:path extrusionOk="0" h="1383" w="1488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4901935" y="5281687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4925866" y="5306428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4942100" y="4917862"/>
              <a:ext cx="31" cy="358465"/>
            </a:xfrm>
            <a:custGeom>
              <a:rect b="b" l="l" r="r" t="t"/>
              <a:pathLst>
                <a:path extrusionOk="0" fill="none" h="11504" w="1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41"/>
          <p:cNvGrpSpPr/>
          <p:nvPr/>
        </p:nvGrpSpPr>
        <p:grpSpPr>
          <a:xfrm rot="-5400000">
            <a:off x="693908" y="4060765"/>
            <a:ext cx="302065" cy="1520982"/>
            <a:chOff x="-108754" y="2690919"/>
            <a:chExt cx="302065" cy="1520982"/>
          </a:xfrm>
        </p:grpSpPr>
        <p:sp>
          <p:nvSpPr>
            <p:cNvPr id="423" name="Google Shape;423;p41"/>
            <p:cNvSpPr/>
            <p:nvPr/>
          </p:nvSpPr>
          <p:spPr>
            <a:xfrm>
              <a:off x="-62388" y="2782841"/>
              <a:ext cx="209364" cy="1335580"/>
            </a:xfrm>
            <a:custGeom>
              <a:rect b="b" l="l" r="r" t="t"/>
              <a:pathLst>
                <a:path extrusionOk="0" fill="none" h="42862" w="6719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101358" y="2690919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125320" y="2714881"/>
              <a:ext cx="43281" cy="43281"/>
            </a:xfrm>
            <a:custGeom>
              <a:rect b="b" l="l" r="r" t="t"/>
              <a:pathLst>
                <a:path extrusionOk="0" h="1389" w="1389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-108754" y="4119948"/>
              <a:ext cx="91953" cy="91953"/>
            </a:xfrm>
            <a:custGeom>
              <a:rect b="b" l="l" r="r" t="t"/>
              <a:pathLst>
                <a:path extrusionOk="0" fill="none" h="2951" w="2951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cap="rnd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-84013" y="4144658"/>
              <a:ext cx="43281" cy="42533"/>
            </a:xfrm>
            <a:custGeom>
              <a:rect b="b" l="l" r="r" t="t"/>
              <a:pathLst>
                <a:path extrusionOk="0" h="1365" w="1389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8" name="Google Shape;4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50" y="3092550"/>
            <a:ext cx="4319299" cy="1322325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9" name="Google Shape;429;p41"/>
          <p:cNvPicPr preferRelativeResize="0"/>
          <p:nvPr/>
        </p:nvPicPr>
        <p:blipFill rotWithShape="1">
          <a:blip r:embed="rId4">
            <a:alphaModFix/>
          </a:blip>
          <a:srcRect b="21377" l="11946" r="10274" t="0"/>
          <a:stretch/>
        </p:blipFill>
        <p:spPr>
          <a:xfrm>
            <a:off x="265388" y="509450"/>
            <a:ext cx="4093819" cy="2327751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0" name="Google Shape;430;p41"/>
          <p:cNvSpPr txBox="1"/>
          <p:nvPr>
            <p:ph idx="4294967295" type="body"/>
          </p:nvPr>
        </p:nvSpPr>
        <p:spPr>
          <a:xfrm>
            <a:off x="6398325" y="4790100"/>
            <a:ext cx="3824400" cy="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Figure created using icons from [12], [13], [14]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 txBox="1"/>
          <p:nvPr>
            <p:ph idx="1" type="body"/>
          </p:nvPr>
        </p:nvSpPr>
        <p:spPr>
          <a:xfrm>
            <a:off x="4597500" y="996700"/>
            <a:ext cx="3826500" cy="3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[1] “Help free icons designed by Surang,” Flaticon, https://www.flaticon.com/free-icon/help_5849217?related_id=5849230&amp;amp;origin=search (accessed Sep. 22, 2023).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[2] “Mesh free icons designed by smashingstocks,” Flaticon, https://www.flaticon.com/free-icon/mesh_6994454?term=neural%2Bnetwork&amp;amp;page=1&amp;amp;position=85&amp;amp;origin=search&amp;amp;related_id=6994454 (accessed Sep. 22, 2023).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[3] Y. Ma, G. Zhou, S. Wang, H. Zhao, and W. Jung, “Signfi,” Proceedings of the ACM on Interactive, Mobile, Wearable and Ubiquitous Technologies, vol. 2, no. 1, pp. 1–21, 2018. doi:10.1145/3191755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[4] “WIFI Free Icons designed by Freepik,” Flaticon, https://www.flaticon.com/free-icon/wifi_1183606?term=wifi%2Brouter&amp;amp;page=1&amp;amp;position=7&amp;amp;origin=search&amp;amp;related_id=1183606 (accessed Sep. 23, 2023).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[5] “Laptop Screen Free Icons designed by vectorsmarket15,” Flaticon, https://www.flaticon.com/free-icon/laptop-screen_2888701?term=laptop&amp;amp;page=1&amp;amp;position=17&amp;amp;origin=search&amp;amp;related_id=2888701 (accessed Sep. 23, 2023).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[6] Https://www.researchgate.net/figure/fig3_258088835, https://www.researchgate.net/figure/https-wwwresearchgatenet-figure-fig3-258088835_fig3_258088835 (accessed Sep. 25, 2023).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[7] “Hello free icons designed by Surang,” Flaticon, https://www.flaticon.com/free-icon/hello_5849201?term=sign%2Blanguage&amp;amp;page=1&amp;amp;position=19&amp;amp;origin=search&amp;amp;related_id=5849201 (accessed Sep. 23, 2023).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[8] “Schedule free icons designed by Freepik,” Flaticon, https://www.flaticon.com/free-icon/schedule_3652191?term=time&amp;amp;page=1&amp;amp;position=25&amp;amp;origin=search&amp;amp;related_id=3652191 (accessed Sep. 24, 2023).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[9] “Matrix free icons designed by mayor icons,” Flaticon, https://www.flaticon.com/free-icon/matrix_8801256?term=matrix&amp;amp;page=1&amp;amp;position=35&amp;amp;origin=search&amp;amp;related_id=8801256 (accessed Sep. 24, 2023).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[10] “Neural free icons designed by Becris,” Flaticon, https://www.flaticon.com/free-icon/neural_2103658?term=neural%2Bnetwork&amp;amp;page=1&amp;amp;position=10&amp;amp;origin=search&amp;amp;related_id=2103658 (accessed Sep. 24, 2023).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[11]“Man free icons designed by Freepik,” Flaticon. https://www.flaticon.com/free-icon/man_1165725?term=user&amp;page=1&amp;position=85&amp;origin=tag&amp;related_id=1165725 (accessed Sep. 24, 2023).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[12] “Room free icons designed by Becris,” Flaticon, https://www.flaticon.com/free-icon/room_489405?term=room&amp;amp;page=1&amp;amp;position=19&amp;amp;origin=search&amp;amp;related_id=489405 (accessed Sep. 24, 2023).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[13] “Hands free icons designed by Freepik,” Flaticon, https://www.flaticon.com/free-icon/hands_3256400?term=gestures&amp;amp;page=1&amp;amp;position=16&amp;amp;origin=search&amp;amp;related_id=3256400 (accessed Sep. 24, 2023).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[14] “Introduction to american sign language,” Geneva Public Library Event, https://gpld.org/event/7439174 (accessed Sep. 24, 2023). </a:t>
            </a:r>
            <a:endParaRPr sz="600"/>
          </a:p>
        </p:txBody>
      </p:sp>
      <p:sp>
        <p:nvSpPr>
          <p:cNvPr id="436" name="Google Shape;436;p42"/>
          <p:cNvSpPr txBox="1"/>
          <p:nvPr>
            <p:ph type="title"/>
          </p:nvPr>
        </p:nvSpPr>
        <p:spPr>
          <a:xfrm>
            <a:off x="4597500" y="539500"/>
            <a:ext cx="3826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37" name="Google Shape;437;p42"/>
          <p:cNvSpPr txBox="1"/>
          <p:nvPr>
            <p:ph type="title"/>
          </p:nvPr>
        </p:nvSpPr>
        <p:spPr>
          <a:xfrm>
            <a:off x="367150" y="996700"/>
            <a:ext cx="3852600" cy="19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2"/>
                </a:solidFill>
              </a:rPr>
              <a:t>Thank You!</a:t>
            </a:r>
            <a:endParaRPr sz="7200">
              <a:solidFill>
                <a:schemeClr val="lt2"/>
              </a:solidFill>
            </a:endParaRPr>
          </a:p>
        </p:txBody>
      </p:sp>
      <p:sp>
        <p:nvSpPr>
          <p:cNvPr id="438" name="Google Shape;438;p42"/>
          <p:cNvSpPr txBox="1"/>
          <p:nvPr>
            <p:ph type="title"/>
          </p:nvPr>
        </p:nvSpPr>
        <p:spPr>
          <a:xfrm>
            <a:off x="367150" y="3037250"/>
            <a:ext cx="3852600" cy="11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Questions?</a:t>
            </a:r>
            <a:endParaRPr sz="3000"/>
          </a:p>
        </p:txBody>
      </p:sp>
      <p:sp>
        <p:nvSpPr>
          <p:cNvPr id="439" name="Google Shape;439;p42"/>
          <p:cNvSpPr/>
          <p:nvPr/>
        </p:nvSpPr>
        <p:spPr>
          <a:xfrm>
            <a:off x="491350" y="3139200"/>
            <a:ext cx="3604200" cy="8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2"/>
          <p:cNvSpPr txBox="1"/>
          <p:nvPr/>
        </p:nvSpPr>
        <p:spPr>
          <a:xfrm>
            <a:off x="1694125" y="4525900"/>
            <a:ext cx="28695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b="1"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Slidesgo</a:t>
            </a: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b="1"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Flaticon</a:t>
            </a: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b="1"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Freepik.</a:t>
            </a:r>
            <a:endParaRPr b="1"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uter Science &amp; Mathematics Major for College: Data Management Technology by Slidesgo">
  <a:themeElements>
    <a:clrScheme name="Simple Light">
      <a:dk1>
        <a:srgbClr val="161616"/>
      </a:dk1>
      <a:lt1>
        <a:srgbClr val="FFFFFF"/>
      </a:lt1>
      <a:dk2>
        <a:srgbClr val="0D008E"/>
      </a:dk2>
      <a:lt2>
        <a:srgbClr val="0FE0E0"/>
      </a:lt2>
      <a:accent1>
        <a:srgbClr val="2C4ED7"/>
      </a:accent1>
      <a:accent2>
        <a:srgbClr val="50FFB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