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62" r:id="rId8"/>
    <p:sldId id="257" r:id="rId9"/>
    <p:sldId id="258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B699D"/>
    <a:srgbClr val="D9B721"/>
    <a:srgbClr val="FFE07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9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1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09EA-907C-43A2-8DC0-8199E9EAEE9B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8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5562600" cy="131445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751" y="5472023"/>
            <a:ext cx="5121216" cy="137878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Three Sessions: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Opening, Breakout, Resource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3700" y="1905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BUAD 200 Requirement</a:t>
            </a:r>
          </a:p>
        </p:txBody>
      </p:sp>
    </p:spTree>
    <p:extLst>
      <p:ext uri="{BB962C8B-B14F-4D97-AF65-F5344CB8AC3E}">
        <p14:creationId xmlns:p14="http://schemas.microsoft.com/office/powerpoint/2010/main" val="83043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EA1263-D2BF-F89A-E760-A2F1F2504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3740" y="4386984"/>
            <a:ext cx="287259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T.H.E.</a:t>
            </a:r>
            <a:endParaRPr lang="en-US" sz="4000" dirty="0">
              <a:latin typeface="Times New Roman"/>
              <a:ea typeface="Calibri"/>
              <a:cs typeface="Calibri"/>
            </a:endParaRPr>
          </a:p>
          <a:p>
            <a:pPr algn="ctr"/>
            <a:r>
              <a:rPr lang="en-US" sz="4000" b="1" dirty="0">
                <a:latin typeface="Times New Roman"/>
                <a:cs typeface="Times New Roman"/>
              </a:rPr>
              <a:t>MEETING</a:t>
            </a:r>
            <a:endParaRPr lang="en-US" sz="400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THE Meeting is a modeled after a business conference that allows students the opportunity to learn more about the process to: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8" y="1711473"/>
            <a:ext cx="6633714" cy="15110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6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ransition from pre-professional to professional</a:t>
            </a:r>
            <a:endParaRPr lang="en-US" sz="2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ear from faculty from their major</a:t>
            </a:r>
            <a:endParaRPr lang="en-US" sz="2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ngage with other departments and students</a:t>
            </a:r>
            <a:endParaRPr lang="en-US" sz="2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 descr="students in hallway talking to club representative">
            <a:extLst>
              <a:ext uri="{FF2B5EF4-FFF2-40B4-BE49-F238E27FC236}">
                <a16:creationId xmlns:a16="http://schemas.microsoft.com/office/drawing/2014/main" id="{EE01701C-E17F-EA33-E10C-65675479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" y="3232903"/>
            <a:ext cx="2862791" cy="3625809"/>
          </a:xfrm>
          <a:prstGeom prst="rect">
            <a:avLst/>
          </a:prstGeom>
        </p:spPr>
      </p:pic>
      <p:pic>
        <p:nvPicPr>
          <p:cNvPr id="5" name="Picture 4" descr="A group of students visiting club tables.&#10;&#10;">
            <a:extLst>
              <a:ext uri="{FF2B5EF4-FFF2-40B4-BE49-F238E27FC236}">
                <a16:creationId xmlns:a16="http://schemas.microsoft.com/office/drawing/2014/main" id="{07E9ED3F-C0F8-E835-C8C4-F2EADFE077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82" y="3232904"/>
            <a:ext cx="2859470" cy="362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Opening Session</a:t>
            </a:r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5212" y="1596639"/>
            <a:ext cx="415997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Times New Roman"/>
              </a:rPr>
              <a:t>Student Business Leaders explain what THE Meeting is about.</a:t>
            </a:r>
            <a:endParaRPr lang="en-US"/>
          </a:p>
        </p:txBody>
      </p:sp>
      <p:pic>
        <p:nvPicPr>
          <p:cNvPr id="7" name="image5.jpg">
            <a:extLst>
              <a:ext uri="{FF2B5EF4-FFF2-40B4-BE49-F238E27FC236}">
                <a16:creationId xmlns:a16="http://schemas.microsoft.com/office/drawing/2014/main" id="{DAB1B8CE-227F-92BE-65AE-B645A61C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84187" y="3473600"/>
            <a:ext cx="4183356" cy="3127625"/>
          </a:xfrm>
          <a:prstGeom prst="rect">
            <a:avLst/>
          </a:prstGeom>
          <a:ln/>
        </p:spPr>
      </p:pic>
      <p:pic>
        <p:nvPicPr>
          <p:cNvPr id="8" name="image3.jpg" descr="students sitting in the auditorium listening to the opening session speakers">
            <a:extLst>
              <a:ext uri="{FF2B5EF4-FFF2-40B4-BE49-F238E27FC236}">
                <a16:creationId xmlns:a16="http://schemas.microsoft.com/office/drawing/2014/main" id="{9565691C-A82F-5873-718A-B53F6DB301C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2336" y="3154593"/>
            <a:ext cx="3495607" cy="3428769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318BA-0940-5252-5E18-3DB816F4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9839" y="230124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9044F-F1DE-C17C-F729-58985EF51E7E}"/>
              </a:ext>
            </a:extLst>
          </p:cNvPr>
          <p:cNvSpPr txBox="1"/>
          <p:nvPr/>
        </p:nvSpPr>
        <p:spPr>
          <a:xfrm>
            <a:off x="4777212" y="1596639"/>
            <a:ext cx="417434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They also share their experience with the programs and campus involvement.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Breakout Session</a:t>
            </a:r>
          </a:p>
        </p:txBody>
      </p:sp>
      <p:pic>
        <p:nvPicPr>
          <p:cNvPr id="2050" name="Picture 2" descr="students sitting in a classroom listening to faculty during the breakout sess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6" b="910"/>
          <a:stretch/>
        </p:blipFill>
        <p:spPr bwMode="auto">
          <a:xfrm>
            <a:off x="3416427" y="6"/>
            <a:ext cx="5727572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2057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051" name="Picture 3" descr="students sitting in a classroom listening to faculty during the breakout sess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27095" b="3"/>
          <a:stretch/>
        </p:blipFill>
        <p:spPr bwMode="auto">
          <a:xfrm>
            <a:off x="20" y="2826737"/>
            <a:ext cx="3424313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224" y="3455208"/>
            <a:ext cx="4306824" cy="23447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Breakout sessions allow students to meet professors from their major and learn about the different courses required to graduate.</a:t>
            </a: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Breakout Session Continued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98" y="1419045"/>
            <a:ext cx="7263754" cy="4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breakout session was very informative!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0800000" flipH="1" flipV="1">
            <a:off x="6248400" y="2719627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Professors come to speak about each individual major.</a:t>
            </a: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2E839407-B81D-2F59-A1DD-F570FA5DD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4298" y="1920807"/>
            <a:ext cx="4739913" cy="45865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84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Resource Session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001218" cy="46553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Various SU departments and organizations come to THE Meeting to offer opportunities outside of the classroom.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BUAD 200 students are required to visit three clubs and three non-clubs to receive credit.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4F5E2-CA96-674B-03FD-61ABA2E2E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798" y="1595885"/>
            <a:ext cx="3561991" cy="46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98" y="3912236"/>
            <a:ext cx="7879842" cy="752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latin typeface="Times New Roman"/>
                <a:cs typeface="Times New Roman"/>
              </a:rPr>
              <a:t>Resource Session continued</a:t>
            </a:r>
            <a:endParaRPr lang="en-US" kern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98" y="4664424"/>
            <a:ext cx="7879842" cy="7521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 dirty="0">
                <a:latin typeface="Times New Roman"/>
                <a:cs typeface="Times New Roman"/>
              </a:rPr>
              <a:t>Students are able to talk directly to members of different clubs to learn more about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9378F-3C1F-CC30-16C9-235593E0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7" r="5" b="5"/>
          <a:stretch/>
        </p:blipFill>
        <p:spPr>
          <a:xfrm>
            <a:off x="3090264" y="110355"/>
            <a:ext cx="2912510" cy="3783658"/>
          </a:xfrm>
          <a:prstGeom prst="rect">
            <a:avLst/>
          </a:prstGeom>
        </p:spPr>
      </p:pic>
      <p:pic>
        <p:nvPicPr>
          <p:cNvPr id="8" name="image9.jpg">
            <a:extLst>
              <a:ext uri="{FF2B5EF4-FFF2-40B4-BE49-F238E27FC236}">
                <a16:creationId xmlns:a16="http://schemas.microsoft.com/office/drawing/2014/main" id="{10B3B898-4DC6-A5DD-22B7-B571D73BE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02774" y="110354"/>
            <a:ext cx="2664419" cy="3783658"/>
          </a:xfrm>
          <a:prstGeom prst="rect">
            <a:avLst/>
          </a:prstGeom>
          <a:ln/>
        </p:spPr>
      </p:pic>
      <p:pic>
        <p:nvPicPr>
          <p:cNvPr id="7" name="image16.jpg">
            <a:extLst>
              <a:ext uri="{FF2B5EF4-FFF2-40B4-BE49-F238E27FC236}">
                <a16:creationId xmlns:a16="http://schemas.microsoft.com/office/drawing/2014/main" id="{580776CB-BFA4-6B02-E0E5-7DBA15BB4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5868" y="110355"/>
            <a:ext cx="3147114" cy="3783658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E1751-70C6-412A-A6C7-9A9B05AC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60519" y="5769051"/>
            <a:ext cx="457200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“It was informative and helped me decide what clubs I want to join.”</a:t>
            </a:r>
          </a:p>
        </p:txBody>
      </p:sp>
    </p:spTree>
    <p:extLst>
      <p:ext uri="{BB962C8B-B14F-4D97-AF65-F5344CB8AC3E}">
        <p14:creationId xmlns:p14="http://schemas.microsoft.com/office/powerpoint/2010/main" val="62302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D6EC5-A36E-8FA1-33E8-2AA9AE0C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E24D0-E726-85F7-5D79-9A1D9D5DE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Exit Ticket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5536-4D4F-D2C7-EB2E-91D3345BB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18133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Before leaving, students are asked to fill out a survey about  their experience at THE Meeting.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301274-11E4-4B5D-C7F1-A75C468BC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33506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BA7519-FD3D-4666-B3BF-4AB33727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5436159"/>
            <a:ext cx="375651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part of THE Meeting was perfect and helpful and informative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18846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142179-744d-4aa8-be11-12aa315c31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3A64ADE44E54C80504400580CEADA" ma:contentTypeVersion="13" ma:contentTypeDescription="Create a new document." ma:contentTypeScope="" ma:versionID="63eb0a83b0ad183e642b2fdf81005153">
  <xsd:schema xmlns:xsd="http://www.w3.org/2001/XMLSchema" xmlns:xs="http://www.w3.org/2001/XMLSchema" xmlns:p="http://schemas.microsoft.com/office/2006/metadata/properties" xmlns:ns3="fe142179-744d-4aa8-be11-12aa315c3114" xmlns:ns4="19c3b99c-8308-4e2c-a999-5c68c8289fe5" targetNamespace="http://schemas.microsoft.com/office/2006/metadata/properties" ma:root="true" ma:fieldsID="613fff0bb6a1b9b83be88c0ec3236ffc" ns3:_="" ns4:_="">
    <xsd:import namespace="fe142179-744d-4aa8-be11-12aa315c3114"/>
    <xsd:import namespace="19c3b99c-8308-4e2c-a999-5c68c8289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2179-744d-4aa8-be11-12aa315c3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3b99c-8308-4e2c-a999-5c68c8289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6C9EE9-7407-46D3-AA19-57DB040511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57939F-E21D-48C0-B28B-E9E6F96EA411}">
  <ds:schemaRefs>
    <ds:schemaRef ds:uri="fe142179-744d-4aa8-be11-12aa315c3114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A9D2B6C-6A8A-46DD-9D1E-EBE2BD0AB59E}">
  <ds:schemaRefs>
    <ds:schemaRef ds:uri="19c3b99c-8308-4e2c-a999-5c68c8289fe5"/>
    <ds:schemaRef ds:uri="fe142179-744d-4aa8-be11-12aa315c31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472f1fa-f24f-421b-add7-b01c4b49be07}" enabled="0" method="" siteId="{2472f1fa-f24f-421b-add7-b01c4b49be0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228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THE Meeting</vt:lpstr>
      <vt:lpstr>THE Meeting is a modeled after a business conference that allows students the opportunity to learn more about the process to:</vt:lpstr>
      <vt:lpstr>Opening Session</vt:lpstr>
      <vt:lpstr>Breakout Session</vt:lpstr>
      <vt:lpstr>Breakout Session Continued</vt:lpstr>
      <vt:lpstr>Resource Session</vt:lpstr>
      <vt:lpstr>Resource Session continued</vt:lpstr>
      <vt:lpstr>Exit Ticket</vt:lpstr>
    </vt:vector>
  </TitlesOfParts>
  <Company>Salisbury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Meeting</dc:title>
  <dc:creator>Information Technology</dc:creator>
  <cp:lastModifiedBy>Tammy Donaway</cp:lastModifiedBy>
  <cp:revision>64</cp:revision>
  <dcterms:created xsi:type="dcterms:W3CDTF">2016-02-25T14:52:49Z</dcterms:created>
  <dcterms:modified xsi:type="dcterms:W3CDTF">2026-06-23T19:42:02Z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0x010100DBF3A64ADE44E54C80504400580CEADA</vt:lpwstr>
  </property>
</Properties>
</file>